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E844F-8FC2-484A-AF37-899850DD7537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A955A-80BB-4F44-8037-E2D3F757E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2605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3-11-2014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D50FCA0B-6E71-40F1-9EC3-FDB6D06A3188}" type="slidenum">
              <a:rPr lang="nl-NL" smtClean="0"/>
              <a:t>‹nr.›</a:t>
            </a:fld>
            <a:endParaRPr lang="nl-NL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jpg"/><Relationship Id="rId12" Type="http://schemas.openxmlformats.org/officeDocument/2006/relationships/image" Target="../media/image5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slide" Target="slide2.xml"/><Relationship Id="rId11" Type="http://schemas.openxmlformats.org/officeDocument/2006/relationships/image" Target="../media/image4.png"/><Relationship Id="rId5" Type="http://schemas.openxmlformats.org/officeDocument/2006/relationships/image" Target="../media/image1.png"/><Relationship Id="rId10" Type="http://schemas.openxmlformats.org/officeDocument/2006/relationships/slide" Target="slide5.xml"/><Relationship Id="rId4" Type="http://schemas.openxmlformats.org/officeDocument/2006/relationships/slide" Target="slide3.xml"/><Relationship Id="rId9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6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71600" y="188640"/>
            <a:ext cx="7125113" cy="924475"/>
          </a:xfrm>
        </p:spPr>
        <p:txBody>
          <a:bodyPr/>
          <a:lstStyle/>
          <a:p>
            <a:pPr algn="ctr"/>
            <a:r>
              <a:rPr lang="nl-NL" dirty="0" smtClean="0"/>
              <a:t>Sint Maarten liedjes</a:t>
            </a:r>
            <a:endParaRPr lang="nl-NL" dirty="0"/>
          </a:p>
        </p:txBody>
      </p:sp>
      <p:pic>
        <p:nvPicPr>
          <p:cNvPr id="5" name="Afbeelding 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67870"/>
            <a:ext cx="2543175" cy="1800225"/>
          </a:xfrm>
          <a:prstGeom prst="rect">
            <a:avLst/>
          </a:prstGeom>
        </p:spPr>
      </p:pic>
      <p:pic>
        <p:nvPicPr>
          <p:cNvPr id="6" name="Afbeelding 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72" y="1052736"/>
            <a:ext cx="2019300" cy="2266950"/>
          </a:xfrm>
          <a:prstGeom prst="rect">
            <a:avLst/>
          </a:prstGeom>
        </p:spPr>
      </p:pic>
      <p:pic>
        <p:nvPicPr>
          <p:cNvPr id="7" name="Afbeelding 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567933"/>
            <a:ext cx="1762125" cy="2600325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3131839" y="2950354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Kijk mijn lichtje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657472" y="3511222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Lampionnetje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6156175" y="4249886"/>
            <a:ext cx="176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Elf november</a:t>
            </a:r>
            <a:endParaRPr lang="nl-NL" dirty="0"/>
          </a:p>
        </p:txBody>
      </p:sp>
      <p:pic>
        <p:nvPicPr>
          <p:cNvPr id="12" name="Afbeelding 1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3880554"/>
            <a:ext cx="2457450" cy="1866900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3101217" y="5795945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Sint Maarten</a:t>
            </a:r>
            <a:endParaRPr lang="nl-NL" dirty="0"/>
          </a:p>
        </p:txBody>
      </p:sp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657472" y="5980611"/>
            <a:ext cx="609600" cy="609600"/>
          </a:xfrm>
          <a:prstGeom prst="rect">
            <a:avLst/>
          </a:prstGeom>
        </p:spPr>
      </p:pic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nl-NL" dirty="0" smtClean="0"/>
              <a:t>3-11-2014</a:t>
            </a:r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1267072" y="6165277"/>
            <a:ext cx="5256399" cy="365125"/>
          </a:xfrm>
        </p:spPr>
        <p:txBody>
          <a:bodyPr/>
          <a:lstStyle/>
          <a:p>
            <a:pPr algn="ctr"/>
            <a:r>
              <a:rPr lang="nl-NL" dirty="0" err="1" smtClean="0"/>
              <a:t>digibordpeuters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311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2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Lampionnetje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40"/>
            <a:ext cx="2019300" cy="2266950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355976" y="2204864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Lampionnetje, schijnt als een zonnetje</a:t>
            </a:r>
          </a:p>
          <a:p>
            <a:r>
              <a:rPr lang="nl-NL" dirty="0"/>
              <a:t>s</a:t>
            </a:r>
            <a:r>
              <a:rPr lang="nl-NL" dirty="0" smtClean="0"/>
              <a:t>chijnt als een lichtje</a:t>
            </a:r>
          </a:p>
          <a:p>
            <a:r>
              <a:rPr lang="nl-NL" dirty="0"/>
              <a:t>i</a:t>
            </a:r>
            <a:r>
              <a:rPr lang="nl-NL" dirty="0" smtClean="0"/>
              <a:t>n ieder blij gezichtje. </a:t>
            </a:r>
            <a:endParaRPr lang="nl-NL" dirty="0"/>
          </a:p>
        </p:txBody>
      </p:sp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4048" y="5733256"/>
            <a:ext cx="609600" cy="609600"/>
          </a:xfrm>
          <a:prstGeom prst="rect">
            <a:avLst/>
          </a:prstGeom>
        </p:spPr>
      </p:pic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nl-NL" dirty="0" smtClean="0"/>
              <a:t>3-11-2014</a:t>
            </a:r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smtClean="0"/>
              <a:t>digibordpeuters</a:t>
            </a:r>
            <a:endParaRPr lang="nl-NL"/>
          </a:p>
        </p:txBody>
      </p:sp>
      <p:sp>
        <p:nvSpPr>
          <p:cNvPr id="8" name="Actieknop: Introductiepagina 7">
            <a:hlinkClick r:id="" action="ppaction://hlinkshowjump?jump=firstslide" highlightClick="1"/>
          </p:cNvPr>
          <p:cNvSpPr/>
          <p:nvPr/>
        </p:nvSpPr>
        <p:spPr>
          <a:xfrm>
            <a:off x="7740352" y="558924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500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Kijk mijn lichtje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709" y="1628774"/>
            <a:ext cx="2543175" cy="180022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2123728" y="3933056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Kijk mijn lichtje, kijk mijn lichtje</a:t>
            </a:r>
          </a:p>
          <a:p>
            <a:pPr algn="ctr"/>
            <a:r>
              <a:rPr lang="nl-NL" dirty="0" smtClean="0"/>
              <a:t>zelf gemaakt, zelf gemaakt</a:t>
            </a:r>
          </a:p>
          <a:p>
            <a:pPr algn="ctr"/>
            <a:r>
              <a:rPr lang="nl-NL" dirty="0" smtClean="0"/>
              <a:t>en vanavond mag ik, en vanavond mag ik laat op straat, laat op straat.</a:t>
            </a:r>
            <a:endParaRPr lang="nl-NL" dirty="0"/>
          </a:p>
        </p:txBody>
      </p:sp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5576" y="5805264"/>
            <a:ext cx="609600" cy="609600"/>
          </a:xfrm>
          <a:prstGeom prst="rect">
            <a:avLst/>
          </a:prstGeom>
        </p:spPr>
      </p:pic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nl-NL" dirty="0" smtClean="0"/>
              <a:t>3-11-2014</a:t>
            </a:r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dirty="0" err="1" smtClean="0"/>
              <a:t>digibordpeuters</a:t>
            </a:r>
            <a:endParaRPr lang="nl-NL" dirty="0"/>
          </a:p>
        </p:txBody>
      </p:sp>
      <p:sp>
        <p:nvSpPr>
          <p:cNvPr id="8" name="Actieknop: Introductiepagina 7">
            <a:hlinkClick r:id="" action="ppaction://hlinkshowjump?jump=firstslide" highlightClick="1"/>
          </p:cNvPr>
          <p:cNvSpPr/>
          <p:nvPr/>
        </p:nvSpPr>
        <p:spPr>
          <a:xfrm>
            <a:off x="7812360" y="5588856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65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Elf november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nl-NL" dirty="0" smtClean="0"/>
              <a:t>3-11-2014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052636"/>
            <a:ext cx="1762125" cy="2600325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4211960" y="2204864"/>
            <a:ext cx="4176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Elf november is de dag</a:t>
            </a:r>
          </a:p>
          <a:p>
            <a:r>
              <a:rPr lang="nl-NL" dirty="0"/>
              <a:t>d</a:t>
            </a:r>
            <a:r>
              <a:rPr lang="nl-NL" dirty="0" smtClean="0"/>
              <a:t>at mijn lichtje, dat mijn lichtje</a:t>
            </a:r>
          </a:p>
          <a:p>
            <a:r>
              <a:rPr lang="nl-NL" dirty="0"/>
              <a:t>e</a:t>
            </a:r>
            <a:r>
              <a:rPr lang="nl-NL" dirty="0" smtClean="0"/>
              <a:t>lf november is de dag</a:t>
            </a:r>
          </a:p>
          <a:p>
            <a:r>
              <a:rPr lang="nl-NL" dirty="0"/>
              <a:t>d</a:t>
            </a:r>
            <a:r>
              <a:rPr lang="nl-NL" dirty="0" smtClean="0"/>
              <a:t>at mijn lichtje branden mag</a:t>
            </a:r>
          </a:p>
          <a:p>
            <a:endParaRPr lang="nl-NL" dirty="0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3568" y="5805264"/>
            <a:ext cx="609600" cy="609600"/>
          </a:xfrm>
          <a:prstGeom prst="rect">
            <a:avLst/>
          </a:prstGeom>
        </p:spPr>
      </p:pic>
      <p:sp>
        <p:nvSpPr>
          <p:cNvPr id="8" name="Actieknop: Introductiepagina 7">
            <a:hlinkClick r:id="" action="ppaction://hlinkshowjump?jump=firstslide" highlightClick="1"/>
          </p:cNvPr>
          <p:cNvSpPr/>
          <p:nvPr/>
        </p:nvSpPr>
        <p:spPr>
          <a:xfrm>
            <a:off x="7668344" y="5588856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66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Sint Maarten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nl-NL" dirty="0" smtClean="0"/>
              <a:t>3-11-2014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275" y="1700808"/>
            <a:ext cx="2457450" cy="18669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2843808" y="4005064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Sint Maarten, Sint Maarten</a:t>
            </a:r>
          </a:p>
          <a:p>
            <a:r>
              <a:rPr lang="nl-NL" dirty="0"/>
              <a:t>d</a:t>
            </a:r>
            <a:r>
              <a:rPr lang="nl-NL" dirty="0" smtClean="0"/>
              <a:t>e koeien hebben staarten</a:t>
            </a:r>
          </a:p>
          <a:p>
            <a:r>
              <a:rPr lang="nl-NL" dirty="0"/>
              <a:t>d</a:t>
            </a:r>
            <a:r>
              <a:rPr lang="nl-NL" dirty="0" smtClean="0"/>
              <a:t>e meisjes hebben rokjes aan</a:t>
            </a:r>
          </a:p>
          <a:p>
            <a:r>
              <a:rPr lang="nl-NL" dirty="0"/>
              <a:t>d</a:t>
            </a:r>
            <a:r>
              <a:rPr lang="nl-NL" dirty="0" smtClean="0"/>
              <a:t>aar komt Sint Martinus aan</a:t>
            </a:r>
            <a:endParaRPr lang="nl-NL" dirty="0"/>
          </a:p>
        </p:txBody>
      </p:sp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3568" y="5877272"/>
            <a:ext cx="609600" cy="609600"/>
          </a:xfrm>
          <a:prstGeom prst="rect">
            <a:avLst/>
          </a:prstGeom>
        </p:spPr>
      </p:pic>
      <p:sp>
        <p:nvSpPr>
          <p:cNvPr id="9" name="Actieknop: Introductiepagina 8">
            <a:hlinkClick r:id="" action="ppaction://hlinkshowjump?jump=firstslide" highlightClick="1"/>
          </p:cNvPr>
          <p:cNvSpPr/>
          <p:nvPr/>
        </p:nvSpPr>
        <p:spPr>
          <a:xfrm>
            <a:off x="7740352" y="5660864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939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Herfst</Template>
  <TotalTime>131</TotalTime>
  <Words>114</Words>
  <Application>Microsoft Office PowerPoint</Application>
  <PresentationFormat>Diavoorstelling (4:3)</PresentationFormat>
  <Paragraphs>33</Paragraphs>
  <Slides>5</Slides>
  <Notes>0</Notes>
  <HiddenSlides>0</HiddenSlides>
  <MMClips>5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Autumn</vt:lpstr>
      <vt:lpstr>Sint Maarten liedjes</vt:lpstr>
      <vt:lpstr>Lampionnetje</vt:lpstr>
      <vt:lpstr>Kijk mijn lichtje</vt:lpstr>
      <vt:lpstr>Elf november</vt:lpstr>
      <vt:lpstr>Sint Maarten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 Maarten liedjes</dc:title>
  <dc:creator>Annie</dc:creator>
  <cp:lastModifiedBy>Annie</cp:lastModifiedBy>
  <cp:revision>6</cp:revision>
  <dcterms:created xsi:type="dcterms:W3CDTF">2014-11-03T18:24:44Z</dcterms:created>
  <dcterms:modified xsi:type="dcterms:W3CDTF">2014-11-03T20:35:50Z</dcterms:modified>
</cp:coreProperties>
</file>