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2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95FA16-F447-4DDF-B775-A20BDE4247A8}" type="datetimeFigureOut">
              <a:rPr lang="nl-NL" smtClean="0"/>
              <a:t>18-11-2014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AB3273-2A6C-4915-95AC-90E665DF5F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0819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F8547-A5E6-49DE-A593-CA0809EF9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08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F8547-A5E6-49DE-A593-CA0809EF9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8282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F8547-A5E6-49DE-A593-CA0809EF9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5030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F8547-A5E6-49DE-A593-CA0809EF9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5744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F8547-A5E6-49DE-A593-CA0809EF9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5972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F8547-A5E6-49DE-A593-CA0809EF9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6619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F8547-A5E6-49DE-A593-CA0809EF9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7136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F8547-A5E6-49DE-A593-CA0809EF9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3709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F8547-A5E6-49DE-A593-CA0809EF9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9838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F8547-A5E6-49DE-A593-CA0809EF9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15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F8547-A5E6-49DE-A593-CA0809EF9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4434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gemaakt door digibordonderbouw.nl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F8547-A5E6-49DE-A593-CA0809EF9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292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2.wav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audio" Target="../media/audio2.wav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audio" Target="../media/audio2.wav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audio" Target="../media/audio2.wav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audio" Target="../media/audio2.wav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7.wav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1.png"/><Relationship Id="rId9" Type="http://schemas.openxmlformats.org/officeDocument/2006/relationships/image" Target="../media/image2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audio" Target="../media/audio2.wav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7.wav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1.png"/><Relationship Id="rId9" Type="http://schemas.openxmlformats.org/officeDocument/2006/relationships/image" Target="../media/image2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audio" Target="../media/audio2.wav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7.wav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1.png"/><Relationship Id="rId9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2.wav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3.wav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2.wav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4.wav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audio" Target="../media/audio2.wav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5.wav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1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audio" Target="../media/audio2.wav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5.wav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1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audio" Target="../media/audio2.wav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5.wav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1.png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audio" Target="../media/audio2.wav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6.wav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.png"/><Relationship Id="rId9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audio" Target="../media/audio2.wav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6.wav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.png"/><Relationship Id="rId9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audio" Target="../media/audio2.wav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6.wav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.png"/><Relationship Id="rId9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133600"/>
            <a:ext cx="23812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kstvak 11"/>
          <p:cNvSpPr txBox="1">
            <a:spLocks noChangeArrowheads="1"/>
          </p:cNvSpPr>
          <p:nvPr/>
        </p:nvSpPr>
        <p:spPr bwMode="auto">
          <a:xfrm>
            <a:off x="971550" y="549275"/>
            <a:ext cx="7162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nl-NL" sz="3200" b="1">
                <a:latin typeface="Comic Sans MS" pitchFamily="66" charset="0"/>
              </a:rPr>
              <a:t>Waar zie je dezelfde Zwarte Piet?</a:t>
            </a:r>
            <a:endParaRPr lang="nl-NL" altLang="nl-NL" sz="3200" b="1">
              <a:latin typeface="Comic Sans MS" pitchFamily="66" charset="0"/>
            </a:endParaRPr>
          </a:p>
        </p:txBody>
      </p:sp>
      <p:pic>
        <p:nvPicPr>
          <p:cNvPr id="3076" name="Picture 11" descr="6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708275"/>
            <a:ext cx="12096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6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2708275"/>
            <a:ext cx="12096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 descr="6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781300"/>
            <a:ext cx="135255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1" name="Picture 17" descr="7k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2708275"/>
            <a:ext cx="16192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3" name="Picture 19" descr="6k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2708275"/>
            <a:ext cx="13525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ctieknop: Verder of Volgende 8">
            <a:hlinkClick r:id="" action="ppaction://hlinkshowjump?jump=nextslide" highlightClick="1"/>
          </p:cNvPr>
          <p:cNvSpPr/>
          <p:nvPr/>
        </p:nvSpPr>
        <p:spPr>
          <a:xfrm>
            <a:off x="7956550" y="5516563"/>
            <a:ext cx="1042988" cy="10429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10" name="Opge426.WAV">
            <a:hlinkClick r:id="" action="ppaction://media"/>
          </p:cNvPr>
          <p:cNvPicPr>
            <a:picLocks noRot="1" noChangeAspect="1"/>
          </p:cNvPicPr>
          <p:nvPr>
            <a:wavAudioFile r:embed="rId1" name="Opgenomen geluid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1577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3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7" dur="2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3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20" dur="2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3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23" dur="2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7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0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9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9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0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 nodeType="clickPar">
                      <p:stCondLst>
                        <p:cond delay="0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5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0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1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3"/>
                  </p:tgtEl>
                </p:cond>
              </p:nextCondLst>
            </p:seq>
            <p:audio>
              <p:cMediaNode>
                <p:cTn id="4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133600"/>
            <a:ext cx="23812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kstvak 11"/>
          <p:cNvSpPr txBox="1">
            <a:spLocks noChangeArrowheads="1"/>
          </p:cNvSpPr>
          <p:nvPr/>
        </p:nvSpPr>
        <p:spPr bwMode="auto">
          <a:xfrm>
            <a:off x="971550" y="549275"/>
            <a:ext cx="7162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nl-NL" sz="3200" b="1">
                <a:latin typeface="Comic Sans MS" pitchFamily="66" charset="0"/>
              </a:rPr>
              <a:t>Waar zie je dezelfde Zwarte Piet?</a:t>
            </a:r>
            <a:endParaRPr lang="nl-NL" altLang="nl-NL" sz="3200" b="1">
              <a:latin typeface="Comic Sans MS" pitchFamily="66" charset="0"/>
            </a:endParaRPr>
          </a:p>
        </p:txBody>
      </p:sp>
      <p:pic>
        <p:nvPicPr>
          <p:cNvPr id="10" name="Picture 2" descr="1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2997200"/>
            <a:ext cx="1150937" cy="106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4" descr="1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2997200"/>
            <a:ext cx="1157288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0" name="Picture 6" descr="1k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3068638"/>
            <a:ext cx="1150938" cy="106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2" name="Picture 8" descr="1k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997200"/>
            <a:ext cx="1243013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4" descr="1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997200"/>
            <a:ext cx="1157288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ctieknop: Verder of Volgende 8">
            <a:hlinkClick r:id="" action="ppaction://hlinkshowjump?jump=nextslide" highlightClick="1"/>
          </p:cNvPr>
          <p:cNvSpPr/>
          <p:nvPr/>
        </p:nvSpPr>
        <p:spPr>
          <a:xfrm>
            <a:off x="7956550" y="5516563"/>
            <a:ext cx="1042988" cy="10429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11" name="Opge691.WAV">
            <a:hlinkClick r:id="" action="ppaction://media"/>
          </p:cNvPr>
          <p:cNvPicPr>
            <a:picLocks noRot="1" noChangeAspect="1"/>
          </p:cNvPicPr>
          <p:nvPr>
            <a:wavAudioFile r:embed="rId1" name="Opgenomen geluid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1577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66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28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66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8" dur="2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30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66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4" dur="2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32"/>
                  </p:tgtEl>
                </p:cond>
              </p:nextCondLst>
            </p:seq>
            <p:audio>
              <p:cMediaNode>
                <p:cTn id="4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133600"/>
            <a:ext cx="23812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kstvak 11"/>
          <p:cNvSpPr txBox="1">
            <a:spLocks noChangeArrowheads="1"/>
          </p:cNvSpPr>
          <p:nvPr/>
        </p:nvSpPr>
        <p:spPr bwMode="auto">
          <a:xfrm>
            <a:off x="971550" y="549275"/>
            <a:ext cx="7162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nl-NL" sz="3200" b="1">
                <a:latin typeface="Comic Sans MS" pitchFamily="66" charset="0"/>
              </a:rPr>
              <a:t>Waar zie je dezelfde Zwarte Piet?</a:t>
            </a:r>
            <a:endParaRPr lang="nl-NL" altLang="nl-NL" sz="3200" b="1">
              <a:latin typeface="Comic Sans MS" pitchFamily="66" charset="0"/>
            </a:endParaRPr>
          </a:p>
        </p:txBody>
      </p:sp>
      <p:pic>
        <p:nvPicPr>
          <p:cNvPr id="10" name="Picture 2" descr="1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2997200"/>
            <a:ext cx="1150937" cy="106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4" descr="1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2997200"/>
            <a:ext cx="1157288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0" name="Picture 6" descr="1k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3068638"/>
            <a:ext cx="1150938" cy="106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2" name="Picture 8" descr="1k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997200"/>
            <a:ext cx="1243013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6" descr="1k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997200"/>
            <a:ext cx="1152525" cy="106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Opge722.WAV">
            <a:hlinkClick r:id="" action="ppaction://media"/>
          </p:cNvPr>
          <p:cNvPicPr>
            <a:picLocks noRot="1" noChangeAspect="1"/>
          </p:cNvPicPr>
          <p:nvPr>
            <a:wavAudioFile r:embed="rId1" name="Opgenomen geluid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1577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Actieknop: Verder of Volgende 13">
            <a:hlinkClick r:id="" action="ppaction://hlinkshowjump?jump=nextslide" highlightClick="1"/>
          </p:cNvPr>
          <p:cNvSpPr/>
          <p:nvPr/>
        </p:nvSpPr>
        <p:spPr>
          <a:xfrm>
            <a:off x="7956550" y="5516563"/>
            <a:ext cx="1042988" cy="10429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0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66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30"/>
                  </p:tgtEl>
                </p:cond>
              </p:nextCondLst>
            </p:seq>
            <p:audio>
              <p:cMediaNode>
                <p:cTn id="2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66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 nodeType="clickPar">
                      <p:stCondLst>
                        <p:cond delay="0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28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66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32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133600"/>
            <a:ext cx="23812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kstvak 11"/>
          <p:cNvSpPr txBox="1">
            <a:spLocks noChangeArrowheads="1"/>
          </p:cNvSpPr>
          <p:nvPr/>
        </p:nvSpPr>
        <p:spPr bwMode="auto">
          <a:xfrm>
            <a:off x="971550" y="549275"/>
            <a:ext cx="7162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nl-NL" sz="3200" b="1">
                <a:latin typeface="Comic Sans MS" pitchFamily="66" charset="0"/>
              </a:rPr>
              <a:t>Waar zie je dezelfde Zwarte Piet?</a:t>
            </a:r>
            <a:endParaRPr lang="nl-NL" altLang="nl-NL" sz="3200" b="1">
              <a:latin typeface="Comic Sans MS" pitchFamily="66" charset="0"/>
            </a:endParaRPr>
          </a:p>
        </p:txBody>
      </p:sp>
      <p:pic>
        <p:nvPicPr>
          <p:cNvPr id="10" name="Picture 2" descr="1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2997200"/>
            <a:ext cx="1150937" cy="106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4" descr="1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2997200"/>
            <a:ext cx="1157288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0" name="Picture 6" descr="1k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3068638"/>
            <a:ext cx="1150938" cy="106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2" name="Picture 8" descr="1k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997200"/>
            <a:ext cx="1243013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8" descr="1k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852738"/>
            <a:ext cx="12446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Opge753.WAV">
            <a:hlinkClick r:id="" action="ppaction://media"/>
          </p:cNvPr>
          <p:cNvPicPr>
            <a:picLocks noRot="1" noChangeAspect="1"/>
          </p:cNvPicPr>
          <p:nvPr>
            <a:wavAudioFile r:embed="rId1" name="Opgenomen geluid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1577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Actieknop: Verder of Volgende 13">
            <a:hlinkClick r:id="" action="ppaction://hlinkshowjump?jump=nextslide" highlightClick="1"/>
          </p:cNvPr>
          <p:cNvSpPr/>
          <p:nvPr/>
        </p:nvSpPr>
        <p:spPr>
          <a:xfrm>
            <a:off x="7956550" y="5516563"/>
            <a:ext cx="1042988" cy="10429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0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66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6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0" dur="2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6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3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6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32"/>
                  </p:tgtEl>
                </p:cond>
              </p:nextCondLst>
            </p:seq>
            <p:audio>
              <p:cMediaNode>
                <p:cTn id="2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 nodeType="clickPar">
                      <p:stCondLst>
                        <p:cond delay="0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66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9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28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66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5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30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133600"/>
            <a:ext cx="23812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2,04 k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2636838"/>
            <a:ext cx="1079500" cy="177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3,8 kb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2708275"/>
            <a:ext cx="912813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2,9 kb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2708275"/>
            <a:ext cx="1008062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3,8 kb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2781300"/>
            <a:ext cx="863600" cy="163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7" name="Tekstvak 11"/>
          <p:cNvSpPr txBox="1">
            <a:spLocks noChangeArrowheads="1"/>
          </p:cNvSpPr>
          <p:nvPr/>
        </p:nvSpPr>
        <p:spPr bwMode="auto">
          <a:xfrm>
            <a:off x="971550" y="549275"/>
            <a:ext cx="71040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nl-NL" sz="3200" b="1">
                <a:latin typeface="Comic Sans MS" pitchFamily="66" charset="0"/>
              </a:rPr>
              <a:t>Waar zie je dezelfde Sinterklaas?</a:t>
            </a:r>
            <a:endParaRPr lang="nl-NL" altLang="nl-NL" sz="3200" b="1">
              <a:latin typeface="Comic Sans MS" pitchFamily="66" charset="0"/>
            </a:endParaRPr>
          </a:p>
        </p:txBody>
      </p:sp>
      <p:pic>
        <p:nvPicPr>
          <p:cNvPr id="15368" name="Picture 5" descr="3,8 kb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2781300"/>
            <a:ext cx="912812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Opge785.WAV">
            <a:hlinkClick r:id="" action="ppaction://media"/>
          </p:cNvPr>
          <p:cNvPicPr>
            <a:picLocks noRot="1" noChangeAspect="1"/>
          </p:cNvPicPr>
          <p:nvPr>
            <a:wavAudioFile r:embed="rId1" name="Opgenomen geluid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2292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Actieknop: Verder of Volgende 12">
            <a:hlinkClick r:id="" action="ppaction://hlinkshowjump?jump=nextslide" highlightClick="1"/>
          </p:cNvPr>
          <p:cNvSpPr/>
          <p:nvPr/>
        </p:nvSpPr>
        <p:spPr>
          <a:xfrm>
            <a:off x="7956550" y="5516563"/>
            <a:ext cx="1042988" cy="10429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0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9"/>
                  </p:tgtEl>
                </p:cond>
              </p:nextCondLst>
            </p:seq>
            <p:audio>
              <p:cMediaNode>
                <p:cTn id="2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 nodeType="clickPar">
                      <p:stCondLst>
                        <p:cond delay="0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0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9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0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5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3"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133600"/>
            <a:ext cx="23812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2,04 k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2636838"/>
            <a:ext cx="1079500" cy="177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3,8 kb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2708275"/>
            <a:ext cx="912813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2,9 kb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2708275"/>
            <a:ext cx="1008062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3,8 kb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2781300"/>
            <a:ext cx="863600" cy="163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1" name="Tekstvak 11"/>
          <p:cNvSpPr txBox="1">
            <a:spLocks noChangeArrowheads="1"/>
          </p:cNvSpPr>
          <p:nvPr/>
        </p:nvSpPr>
        <p:spPr bwMode="auto">
          <a:xfrm>
            <a:off x="971550" y="549275"/>
            <a:ext cx="71040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nl-NL" sz="3200" b="1">
                <a:latin typeface="Comic Sans MS" pitchFamily="66" charset="0"/>
              </a:rPr>
              <a:t>Waar zie je dezelfde Sinterklaas?</a:t>
            </a:r>
            <a:endParaRPr lang="nl-NL" altLang="nl-NL" sz="3200" b="1">
              <a:latin typeface="Comic Sans MS" pitchFamily="66" charset="0"/>
            </a:endParaRPr>
          </a:p>
        </p:txBody>
      </p:sp>
      <p:pic>
        <p:nvPicPr>
          <p:cNvPr id="16392" name="Picture 7" descr="2,9 kb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2708275"/>
            <a:ext cx="1008063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Opge831.WAV">
            <a:hlinkClick r:id="" action="ppaction://media"/>
          </p:cNvPr>
          <p:cNvPicPr>
            <a:picLocks noRot="1" noChangeAspect="1"/>
          </p:cNvPicPr>
          <p:nvPr>
            <a:wavAudioFile r:embed="rId1" name="Opgenomen geluid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2292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Actieknop: Verder of Volgende 12">
            <a:hlinkClick r:id="" action="ppaction://hlinkshowjump?jump=nextslide" highlightClick="1"/>
          </p:cNvPr>
          <p:cNvSpPr/>
          <p:nvPr/>
        </p:nvSpPr>
        <p:spPr>
          <a:xfrm>
            <a:off x="7956550" y="5516563"/>
            <a:ext cx="1042988" cy="10429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0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1"/>
                  </p:tgtEl>
                </p:cond>
              </p:nextCondLst>
            </p:seq>
            <p:audio>
              <p:cMediaNode>
                <p:cTn id="2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0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 nodeType="clickPar">
                      <p:stCondLst>
                        <p:cond delay="0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3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9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0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5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3"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133600"/>
            <a:ext cx="23812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2,04 k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2636838"/>
            <a:ext cx="1079500" cy="177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3,8 kb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2708275"/>
            <a:ext cx="912813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2,9 kb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2708275"/>
            <a:ext cx="1008062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3,8 kb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2781300"/>
            <a:ext cx="863600" cy="163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Tekstvak 11"/>
          <p:cNvSpPr txBox="1">
            <a:spLocks noChangeArrowheads="1"/>
          </p:cNvSpPr>
          <p:nvPr/>
        </p:nvSpPr>
        <p:spPr bwMode="auto">
          <a:xfrm>
            <a:off x="971550" y="549275"/>
            <a:ext cx="71040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nl-NL" sz="3200" b="1">
                <a:latin typeface="Comic Sans MS" pitchFamily="66" charset="0"/>
              </a:rPr>
              <a:t>Waar zie je dezelfde Sinterklaas?</a:t>
            </a:r>
            <a:endParaRPr lang="nl-NL" altLang="nl-NL" sz="3200" b="1">
              <a:latin typeface="Comic Sans MS" pitchFamily="66" charset="0"/>
            </a:endParaRPr>
          </a:p>
        </p:txBody>
      </p:sp>
      <p:pic>
        <p:nvPicPr>
          <p:cNvPr id="17416" name="Picture 9" descr="3,8 kb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2781300"/>
            <a:ext cx="865187" cy="163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ctieknop: Introductiepagina 10">
            <a:hlinkClick r:id="" action="ppaction://hlinkshowjump?jump=firstslide" highlightClick="1"/>
          </p:cNvPr>
          <p:cNvSpPr/>
          <p:nvPr/>
        </p:nvSpPr>
        <p:spPr>
          <a:xfrm>
            <a:off x="7667625" y="5589588"/>
            <a:ext cx="1042988" cy="1041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10" name="Opge987.WAV">
            <a:hlinkClick r:id="" action="ppaction://media"/>
          </p:cNvPr>
          <p:cNvPicPr>
            <a:picLocks noRot="1" noChangeAspect="1"/>
          </p:cNvPicPr>
          <p:nvPr>
            <a:wavAudioFile r:embed="rId1" name="Opgenomen geluid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2292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0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7" presetID="6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8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6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6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4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3"/>
                  </p:tgtEl>
                </p:cond>
              </p:nextCondLst>
            </p:seq>
            <p:audio>
              <p:cMediaNode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9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0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1"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133600"/>
            <a:ext cx="23812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kstvak 11"/>
          <p:cNvSpPr txBox="1">
            <a:spLocks noChangeArrowheads="1"/>
          </p:cNvSpPr>
          <p:nvPr/>
        </p:nvSpPr>
        <p:spPr bwMode="auto">
          <a:xfrm>
            <a:off x="971550" y="549275"/>
            <a:ext cx="7162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nl-NL" sz="3200" b="1">
                <a:latin typeface="Comic Sans MS" pitchFamily="66" charset="0"/>
              </a:rPr>
              <a:t>Waar zie je dezelfde Zwarte Piet?</a:t>
            </a:r>
            <a:endParaRPr lang="nl-NL" altLang="nl-NL" sz="3200" b="1">
              <a:latin typeface="Comic Sans MS" pitchFamily="66" charset="0"/>
            </a:endParaRPr>
          </a:p>
        </p:txBody>
      </p:sp>
      <p:pic>
        <p:nvPicPr>
          <p:cNvPr id="1037" name="Picture 13" descr="6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2708275"/>
            <a:ext cx="12096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 descr="6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781300"/>
            <a:ext cx="135255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1" name="Picture 17" descr="7k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2708275"/>
            <a:ext cx="16192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3" name="Picture 19" descr="6k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2708275"/>
            <a:ext cx="13525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5" descr="6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781300"/>
            <a:ext cx="135255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ctieknop: Verder of Volgende 10">
            <a:hlinkClick r:id="" action="ppaction://hlinkshowjump?jump=nextslide" highlightClick="1"/>
          </p:cNvPr>
          <p:cNvSpPr/>
          <p:nvPr/>
        </p:nvSpPr>
        <p:spPr>
          <a:xfrm>
            <a:off x="7956550" y="5516563"/>
            <a:ext cx="1042988" cy="10429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10" name="Opge473.WAV">
            <a:hlinkClick r:id="" action="ppaction://media"/>
          </p:cNvPr>
          <p:cNvPicPr>
            <a:picLocks noRot="1" noChangeAspect="1"/>
          </p:cNvPicPr>
          <p:nvPr>
            <a:wavAudioFile r:embed="rId1" name="Opgenomen geluid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30066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1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9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0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9" dur="20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7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0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 nodeType="clickPar">
                      <p:stCondLst>
                        <p:cond delay="0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5" dur="2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0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41" dur="2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3"/>
                  </p:tgtEl>
                </p:cond>
              </p:nextCondLst>
            </p:seq>
            <p:audio>
              <p:cMediaNode>
                <p:cTn id="4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133600"/>
            <a:ext cx="23812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kstvak 11"/>
          <p:cNvSpPr txBox="1">
            <a:spLocks noChangeArrowheads="1"/>
          </p:cNvSpPr>
          <p:nvPr/>
        </p:nvSpPr>
        <p:spPr bwMode="auto">
          <a:xfrm>
            <a:off x="971550" y="549275"/>
            <a:ext cx="7162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nl-NL" sz="3200" b="1">
                <a:latin typeface="Comic Sans MS" pitchFamily="66" charset="0"/>
              </a:rPr>
              <a:t>Waar zie je dezelfde Zwarte Piet?</a:t>
            </a:r>
            <a:endParaRPr lang="nl-NL" altLang="nl-NL" sz="3200" b="1">
              <a:latin typeface="Comic Sans MS" pitchFamily="66" charset="0"/>
            </a:endParaRPr>
          </a:p>
        </p:txBody>
      </p:sp>
      <p:pic>
        <p:nvPicPr>
          <p:cNvPr id="1037" name="Picture 13" descr="6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2708275"/>
            <a:ext cx="12096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 descr="6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781300"/>
            <a:ext cx="135255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1" name="Picture 17" descr="7k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2708275"/>
            <a:ext cx="16192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3" name="Picture 19" descr="6k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2708275"/>
            <a:ext cx="13525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19" descr="6k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636838"/>
            <a:ext cx="1352550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ctieknop: Verder of Volgende 9">
            <a:hlinkClick r:id="" action="ppaction://hlinkshowjump?jump=nextslide" highlightClick="1"/>
          </p:cNvPr>
          <p:cNvSpPr/>
          <p:nvPr/>
        </p:nvSpPr>
        <p:spPr>
          <a:xfrm>
            <a:off x="7956550" y="5516563"/>
            <a:ext cx="1042988" cy="10429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11" name="Opge504.WAV">
            <a:hlinkClick r:id="" action="ppaction://media"/>
          </p:cNvPr>
          <p:cNvPicPr>
            <a:picLocks noRot="1" noChangeAspect="1"/>
          </p:cNvPicPr>
          <p:nvPr>
            <a:wavAudioFile r:embed="rId1" name="Opgenomen geluid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3736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0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3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0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9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0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8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0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4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1"/>
                  </p:tgtEl>
                </p:cond>
              </p:nextCondLst>
            </p:seq>
            <p:audio>
              <p:cMediaNode>
                <p:cTn id="4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133600"/>
            <a:ext cx="23812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kstvak 11"/>
          <p:cNvSpPr txBox="1">
            <a:spLocks noChangeArrowheads="1"/>
          </p:cNvSpPr>
          <p:nvPr/>
        </p:nvSpPr>
        <p:spPr bwMode="auto">
          <a:xfrm>
            <a:off x="971550" y="549275"/>
            <a:ext cx="5967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nl-NL" sz="3200" b="1">
                <a:latin typeface="Comic Sans MS" pitchFamily="66" charset="0"/>
              </a:rPr>
              <a:t>Waar zie je dezelfde klomp?</a:t>
            </a:r>
            <a:endParaRPr lang="nl-NL" altLang="nl-NL" sz="3200" b="1">
              <a:latin typeface="Comic Sans MS" pitchFamily="66" charset="0"/>
            </a:endParaRPr>
          </a:p>
        </p:txBody>
      </p:sp>
      <p:pic>
        <p:nvPicPr>
          <p:cNvPr id="6148" name="Picture 2" descr="3,6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708275"/>
            <a:ext cx="1423987" cy="123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4" descr="3,5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3213100"/>
            <a:ext cx="1295400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6" descr="http://www.antoinetteberns.nl/sintplaatjes/schoenen/klomp6b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924175"/>
            <a:ext cx="1368425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2" name="Picture 8" descr="3,6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2997200"/>
            <a:ext cx="1258887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4" name="Picture 10" descr="http://www.antoinetteberns.nl/sintplaatjes/schoenen/klomp6a.g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852738"/>
            <a:ext cx="14398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ctieknop: Verder of Volgende 8">
            <a:hlinkClick r:id="" action="ppaction://hlinkshowjump?jump=nextslide" highlightClick="1"/>
          </p:cNvPr>
          <p:cNvSpPr/>
          <p:nvPr/>
        </p:nvSpPr>
        <p:spPr>
          <a:xfrm>
            <a:off x="7956550" y="5516563"/>
            <a:ext cx="1042988" cy="10429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10" name="Opge535.WAV">
            <a:hlinkClick r:id="" action="ppaction://media"/>
          </p:cNvPr>
          <p:cNvPicPr>
            <a:picLocks noRot="1" noChangeAspect="1"/>
          </p:cNvPicPr>
          <p:nvPr>
            <a:wavAudioFile r:embed="rId1" name="Opgenomen geluid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0133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6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17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2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317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9" dur="20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317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 nodeType="clickPar">
                      <p:stCondLst>
                        <p:cond delay="0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5" dur="2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4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17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1" dur="2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0"/>
                  </p:tgtEl>
                </p:cond>
              </p:nextCondLst>
            </p:seq>
            <p:audio>
              <p:cMediaNode>
                <p:cTn id="4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133600"/>
            <a:ext cx="23812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kstvak 11"/>
          <p:cNvSpPr txBox="1">
            <a:spLocks noChangeArrowheads="1"/>
          </p:cNvSpPr>
          <p:nvPr/>
        </p:nvSpPr>
        <p:spPr bwMode="auto">
          <a:xfrm>
            <a:off x="971550" y="549275"/>
            <a:ext cx="5967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nl-NL" sz="3200" b="1">
                <a:latin typeface="Comic Sans MS" pitchFamily="66" charset="0"/>
              </a:rPr>
              <a:t>Waar zie je dezelfde klomp?</a:t>
            </a:r>
            <a:endParaRPr lang="nl-NL" altLang="nl-NL" sz="3200" b="1">
              <a:latin typeface="Comic Sans MS" pitchFamily="66" charset="0"/>
            </a:endParaRPr>
          </a:p>
        </p:txBody>
      </p:sp>
      <p:pic>
        <p:nvPicPr>
          <p:cNvPr id="31748" name="Picture 4" descr="3,5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3213100"/>
            <a:ext cx="1295400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6" descr="http://www.antoinetteberns.nl/sintplaatjes/schoenen/klomp6b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924175"/>
            <a:ext cx="1368425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2" name="Picture 8" descr="3,6k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2997200"/>
            <a:ext cx="1258887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4" descr="3,5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068638"/>
            <a:ext cx="1295400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http://www.antoinetteberns.nl/sintplaatjes/schoenen/klomp6a.g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852738"/>
            <a:ext cx="14398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ctieknop: Verder of Volgende 9">
            <a:hlinkClick r:id="" action="ppaction://hlinkshowjump?jump=nextslide" highlightClick="1"/>
          </p:cNvPr>
          <p:cNvSpPr/>
          <p:nvPr/>
        </p:nvSpPr>
        <p:spPr>
          <a:xfrm>
            <a:off x="7956550" y="5516563"/>
            <a:ext cx="1042988" cy="10429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13" name="Opge551.WAV">
            <a:hlinkClick r:id="" action="ppaction://media"/>
          </p:cNvPr>
          <p:cNvPicPr>
            <a:picLocks noRot="1" noChangeAspect="1"/>
          </p:cNvPicPr>
          <p:nvPr>
            <a:wavAudioFile r:embed="rId1" name="Opgenomen geluid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0133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60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17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6" presetClass="exit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0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3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48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317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 nodeType="clickPar">
                      <p:stCondLst>
                        <p:cond delay="0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5" dur="2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17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1" dur="2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2"/>
                  </p:tgtEl>
                </p:cond>
              </p:nextCondLst>
            </p:seq>
            <p:audio>
              <p:cMediaNode>
                <p:cTn id="4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133600"/>
            <a:ext cx="23812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kstvak 11"/>
          <p:cNvSpPr txBox="1">
            <a:spLocks noChangeArrowheads="1"/>
          </p:cNvSpPr>
          <p:nvPr/>
        </p:nvSpPr>
        <p:spPr bwMode="auto">
          <a:xfrm>
            <a:off x="971550" y="549275"/>
            <a:ext cx="5967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nl-NL" sz="3200" b="1">
                <a:latin typeface="Comic Sans MS" pitchFamily="66" charset="0"/>
              </a:rPr>
              <a:t>Waar zie je dezelfde klomp?</a:t>
            </a:r>
            <a:endParaRPr lang="nl-NL" altLang="nl-NL" sz="3200" b="1">
              <a:latin typeface="Comic Sans MS" pitchFamily="66" charset="0"/>
            </a:endParaRPr>
          </a:p>
        </p:txBody>
      </p:sp>
      <p:pic>
        <p:nvPicPr>
          <p:cNvPr id="31748" name="Picture 4" descr="3,5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3213100"/>
            <a:ext cx="1295400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6" descr="http://www.antoinetteberns.nl/sintplaatjes/schoenen/klomp6b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924175"/>
            <a:ext cx="1368425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2" name="Picture 8" descr="3,6k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2997200"/>
            <a:ext cx="1258887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6" descr="http://www.antoinetteberns.nl/sintplaatjes/schoenen/klomp6b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708275"/>
            <a:ext cx="1368425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http://www.antoinetteberns.nl/sintplaatjes/schoenen/klomp6a.g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852738"/>
            <a:ext cx="14398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ctieknop: Verder of Volgende 9">
            <a:hlinkClick r:id="" action="ppaction://hlinkshowjump?jump=nextslide" highlightClick="1"/>
          </p:cNvPr>
          <p:cNvSpPr/>
          <p:nvPr/>
        </p:nvSpPr>
        <p:spPr>
          <a:xfrm>
            <a:off x="7956550" y="5516563"/>
            <a:ext cx="1042988" cy="10429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13" name="Opge582.WAV">
            <a:hlinkClick r:id="" action="ppaction://media"/>
          </p:cNvPr>
          <p:cNvPicPr>
            <a:picLocks noRot="1" noChangeAspect="1"/>
          </p:cNvPicPr>
          <p:nvPr>
            <a:wavAudioFile r:embed="rId1" name="Opgenomen geluid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0133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60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17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7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2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17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48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17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2"/>
                  </p:tgtEl>
                </p:cond>
              </p:nextCondLst>
            </p:seq>
            <p:audio>
              <p:cMediaNode>
                <p:cTn id="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133600"/>
            <a:ext cx="23812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kstvak 11"/>
          <p:cNvSpPr txBox="1">
            <a:spLocks noChangeArrowheads="1"/>
          </p:cNvSpPr>
          <p:nvPr/>
        </p:nvSpPr>
        <p:spPr bwMode="auto">
          <a:xfrm>
            <a:off x="971550" y="549275"/>
            <a:ext cx="55483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nl-NL" sz="3200" b="1">
                <a:latin typeface="Comic Sans MS" pitchFamily="66" charset="0"/>
              </a:rPr>
              <a:t>Waar zie je dezelfde zak?</a:t>
            </a:r>
            <a:endParaRPr lang="nl-NL" altLang="nl-NL" sz="3200" b="1">
              <a:latin typeface="Comic Sans MS" pitchFamily="66" charset="0"/>
            </a:endParaRPr>
          </a:p>
        </p:txBody>
      </p:sp>
      <p:pic>
        <p:nvPicPr>
          <p:cNvPr id="9220" name="Picture 2" descr="3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781300"/>
            <a:ext cx="11525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3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781300"/>
            <a:ext cx="11525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4" descr="2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2781300"/>
            <a:ext cx="1079500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6" descr="2k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708275"/>
            <a:ext cx="1081088" cy="12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4" name="Picture 8" descr="2k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2781300"/>
            <a:ext cx="1079500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ctieknop: Verder of Volgende 8">
            <a:hlinkClick r:id="" action="ppaction://hlinkshowjump?jump=nextslide" highlightClick="1"/>
          </p:cNvPr>
          <p:cNvSpPr/>
          <p:nvPr/>
        </p:nvSpPr>
        <p:spPr>
          <a:xfrm>
            <a:off x="7956550" y="5516563"/>
            <a:ext cx="1042988" cy="10429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11" name="Opge613.WAV">
            <a:hlinkClick r:id="" action="ppaction://media"/>
          </p:cNvPr>
          <p:cNvPicPr>
            <a:picLocks noRot="1" noChangeAspect="1"/>
          </p:cNvPicPr>
          <p:nvPr>
            <a:wavAudioFile r:embed="rId1" name="Opgenomen geluid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0133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0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99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8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40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99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 nodeType="clickPar">
                      <p:stCondLst>
                        <p:cond delay="0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42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399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 nodeType="clickPar">
                      <p:stCondLst>
                        <p:cond delay="0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44"/>
                  </p:tgtEl>
                </p:cond>
              </p:nextCondLst>
            </p:seq>
            <p:audio>
              <p:cMediaNode>
                <p:cTn id="4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133600"/>
            <a:ext cx="23812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kstvak 11"/>
          <p:cNvSpPr txBox="1">
            <a:spLocks noChangeArrowheads="1"/>
          </p:cNvSpPr>
          <p:nvPr/>
        </p:nvSpPr>
        <p:spPr bwMode="auto">
          <a:xfrm>
            <a:off x="971550" y="549275"/>
            <a:ext cx="55483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nl-NL" sz="3200" b="1">
                <a:latin typeface="Comic Sans MS" pitchFamily="66" charset="0"/>
              </a:rPr>
              <a:t>Waar zie je dezelfde zak?</a:t>
            </a:r>
            <a:endParaRPr lang="nl-NL" altLang="nl-NL" sz="3200" b="1">
              <a:latin typeface="Comic Sans MS" pitchFamily="66" charset="0"/>
            </a:endParaRPr>
          </a:p>
        </p:txBody>
      </p:sp>
      <p:pic>
        <p:nvPicPr>
          <p:cNvPr id="10" name="Picture 2" descr="3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781300"/>
            <a:ext cx="11525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4" descr="2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2781300"/>
            <a:ext cx="1079500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6" descr="2k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708275"/>
            <a:ext cx="1081088" cy="12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4" name="Picture 8" descr="2k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2781300"/>
            <a:ext cx="1079500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4" descr="2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708275"/>
            <a:ext cx="1079500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ctieknop: Verder of Volgende 10">
            <a:hlinkClick r:id="" action="ppaction://hlinkshowjump?jump=nextslide" highlightClick="1"/>
          </p:cNvPr>
          <p:cNvSpPr/>
          <p:nvPr/>
        </p:nvSpPr>
        <p:spPr>
          <a:xfrm>
            <a:off x="7956550" y="5516563"/>
            <a:ext cx="1042988" cy="10429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13" name="Opge644.WAV">
            <a:hlinkClick r:id="" action="ppaction://media"/>
          </p:cNvPr>
          <p:cNvPicPr>
            <a:picLocks noRot="1" noChangeAspect="1"/>
          </p:cNvPicPr>
          <p:nvPr>
            <a:wavAudioFile r:embed="rId1" name="Opgenomen geluid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0133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00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99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40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399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42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399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44"/>
                  </p:tgtEl>
                </p:cond>
              </p:nextCondLst>
            </p:seq>
            <p:audio>
              <p:cMediaNode>
                <p:cTn id="3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133600"/>
            <a:ext cx="23812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kstvak 11"/>
          <p:cNvSpPr txBox="1">
            <a:spLocks noChangeArrowheads="1"/>
          </p:cNvSpPr>
          <p:nvPr/>
        </p:nvSpPr>
        <p:spPr bwMode="auto">
          <a:xfrm>
            <a:off x="971550" y="549275"/>
            <a:ext cx="55483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nl-NL" sz="3200" b="1">
                <a:latin typeface="Comic Sans MS" pitchFamily="66" charset="0"/>
              </a:rPr>
              <a:t>Waar zie je dezelfde zak?</a:t>
            </a:r>
            <a:endParaRPr lang="nl-NL" altLang="nl-NL" sz="3200" b="1">
              <a:latin typeface="Comic Sans MS" pitchFamily="66" charset="0"/>
            </a:endParaRPr>
          </a:p>
        </p:txBody>
      </p:sp>
      <p:pic>
        <p:nvPicPr>
          <p:cNvPr id="10" name="Picture 2" descr="3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781300"/>
            <a:ext cx="11525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4" descr="2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2781300"/>
            <a:ext cx="1079500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6" descr="2k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708275"/>
            <a:ext cx="1081088" cy="12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4" name="Picture 8" descr="2k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2781300"/>
            <a:ext cx="1079500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6" descr="2k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708275"/>
            <a:ext cx="1079500" cy="12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ctieknop: Verder of Volgende 10">
            <a:hlinkClick r:id="" action="ppaction://hlinkshowjump?jump=nextslide" highlightClick="1"/>
          </p:cNvPr>
          <p:cNvSpPr/>
          <p:nvPr/>
        </p:nvSpPr>
        <p:spPr>
          <a:xfrm>
            <a:off x="7956550" y="5516563"/>
            <a:ext cx="1042988" cy="10429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13" name="Opge675.WAV">
            <a:hlinkClick r:id="" action="ppaction://media"/>
          </p:cNvPr>
          <p:cNvPicPr>
            <a:picLocks noRot="1" noChangeAspect="1"/>
          </p:cNvPicPr>
          <p:nvPr>
            <a:wavAudioFile r:embed="rId1" name="Opgenomen geluid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0133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18-11-2014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gemaakt door digibordonderbouw.nl</a:t>
            </a:r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00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99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42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399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8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40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399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4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44"/>
                  </p:tgtEl>
                </p:cond>
              </p:nextCondLst>
            </p:seq>
            <p:audio>
              <p:cMediaNode>
                <p:cTn id="4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156</Words>
  <Application>Microsoft Office PowerPoint</Application>
  <PresentationFormat>Diavoorstelling (4:3)</PresentationFormat>
  <Paragraphs>45</Paragraphs>
  <Slides>15</Slides>
  <Notes>0</Notes>
  <HiddenSlides>0</HiddenSlides>
  <MMClips>15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Annie</dc:creator>
  <cp:lastModifiedBy>Annie</cp:lastModifiedBy>
  <cp:revision>2</cp:revision>
  <dcterms:created xsi:type="dcterms:W3CDTF">2014-11-18T19:41:07Z</dcterms:created>
  <dcterms:modified xsi:type="dcterms:W3CDTF">2014-11-18T19:47:18Z</dcterms:modified>
</cp:coreProperties>
</file>