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5FA16-F447-4DDF-B775-A20BDE4247A8}" type="datetimeFigureOut">
              <a:rPr lang="nl-NL" smtClean="0"/>
              <a:t>18-11-2014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B3273-2A6C-4915-95AC-90E665DF5F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81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28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0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74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97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61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13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0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83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43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gemaakt door digibordonderbouw.nl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8547-A5E6-49DE-A593-CA0809EF9A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9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3076" name="Picture 11" descr="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708275"/>
            <a:ext cx="1209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708275"/>
            <a:ext cx="1209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6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781300"/>
            <a:ext cx="13525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7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708275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6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8275"/>
            <a:ext cx="13525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" name="Opge426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7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0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3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" name="Picture 2" descr="1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115093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1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11572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1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068638"/>
            <a:ext cx="115093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1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997200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1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11572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1" name="Opge691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8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4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" name="Picture 2" descr="1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115093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1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11572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1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068638"/>
            <a:ext cx="115093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1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997200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 descr="1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7200"/>
            <a:ext cx="115252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pge722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0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" name="Picture 2" descr="1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1150937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1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11572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1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068638"/>
            <a:ext cx="115093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1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997200"/>
            <a:ext cx="1243013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1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52738"/>
            <a:ext cx="1244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pge753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1577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0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2,04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10795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3,8 k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08275"/>
            <a:ext cx="9128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2,9 k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100806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3,8 k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781300"/>
            <a:ext cx="863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0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Sinterklaas?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5368" name="Picture 5" descr="3,8 k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9128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pge785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229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2,04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10795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3,8 k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08275"/>
            <a:ext cx="9128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2,9 k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100806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3,8 k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781300"/>
            <a:ext cx="863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0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Sinterklaas?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6392" name="Picture 7" descr="2,9 k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10080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pge831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229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2,04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636838"/>
            <a:ext cx="1079500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3,8 k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08275"/>
            <a:ext cx="9128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2,9 k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100806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3,8 k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781300"/>
            <a:ext cx="8636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04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Sinterklaas?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7416" name="Picture 9" descr="3,8 k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81300"/>
            <a:ext cx="865187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eknop: Introductiepagina 10">
            <a:hlinkClick r:id="" action="ppaction://hlinkshowjump?jump=firstslide" highlightClick="1"/>
          </p:cNvPr>
          <p:cNvSpPr/>
          <p:nvPr/>
        </p:nvSpPr>
        <p:spPr>
          <a:xfrm>
            <a:off x="7667625" y="5589588"/>
            <a:ext cx="1042988" cy="1041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" name="Opge987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229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8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37" name="Picture 13" descr="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708275"/>
            <a:ext cx="1209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6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781300"/>
            <a:ext cx="13525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7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708275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6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8275"/>
            <a:ext cx="13525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6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13525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" name="Opge473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5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1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Zwarte Piet?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37" name="Picture 13" descr="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708275"/>
            <a:ext cx="12096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6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781300"/>
            <a:ext cx="13525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7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708275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 descr="6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8275"/>
            <a:ext cx="13525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9" descr="6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36838"/>
            <a:ext cx="13525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Verder of Volgende 9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1" name="Opge504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967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klomp?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6148" name="Picture 2" descr="3,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1423987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3,5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13100"/>
            <a:ext cx="1295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www.antoinetteberns.nl/sintplaatjes/schoenen/klomp6b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136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3,6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97200"/>
            <a:ext cx="12588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http://www.antoinetteberns.nl/sintplaatjes/schoenen/klomp6a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852738"/>
            <a:ext cx="1439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" name="Opge535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1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5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967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klomp?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31748" name="Picture 4" descr="3,5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13100"/>
            <a:ext cx="1295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www.antoinetteberns.nl/sintplaatjes/schoenen/klomp6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136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3,6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97200"/>
            <a:ext cx="12588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 descr="3,5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68638"/>
            <a:ext cx="12954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www.antoinetteberns.nl/sintplaatjes/schoenen/klomp6a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852738"/>
            <a:ext cx="1439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Verder of Volgende 9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3" name="Opge551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967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klomp?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31748" name="Picture 4" descr="3,5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213100"/>
            <a:ext cx="1295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www.antoinetteberns.nl/sintplaatjes/schoenen/klomp6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136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3,6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97200"/>
            <a:ext cx="12588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6" descr="http://www.antoinetteberns.nl/sintplaatjes/schoenen/klomp6b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136842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www.antoinetteberns.nl/sintplaatjes/schoenen/klomp6a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852738"/>
            <a:ext cx="1439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Verder of Volgende 9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3" name="Opge582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6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54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zak?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9220" name="Picture 2" descr="3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1152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3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1152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2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10795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2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08275"/>
            <a:ext cx="10810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 descr="2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781300"/>
            <a:ext cx="10795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1" name="Opge613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54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zak?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" name="Picture 2" descr="3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1152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2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10795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2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08275"/>
            <a:ext cx="10810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 descr="2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781300"/>
            <a:ext cx="10795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2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08275"/>
            <a:ext cx="10795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3" name="Opge644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238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kstvak 11"/>
          <p:cNvSpPr txBox="1">
            <a:spLocks noChangeArrowheads="1"/>
          </p:cNvSpPr>
          <p:nvPr/>
        </p:nvSpPr>
        <p:spPr bwMode="auto">
          <a:xfrm>
            <a:off x="971550" y="549275"/>
            <a:ext cx="554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nl-NL" sz="3200" b="1">
                <a:latin typeface="Comic Sans MS" pitchFamily="66" charset="0"/>
              </a:rPr>
              <a:t>Waar zie je dezelfde zak?</a:t>
            </a:r>
            <a:endParaRPr lang="nl-NL" altLang="nl-NL" sz="3200" b="1">
              <a:latin typeface="Comic Sans MS" pitchFamily="66" charset="0"/>
            </a:endParaRPr>
          </a:p>
        </p:txBody>
      </p:sp>
      <p:pic>
        <p:nvPicPr>
          <p:cNvPr id="10" name="Picture 2" descr="3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1152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2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10795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2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08275"/>
            <a:ext cx="1081088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8" descr="2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781300"/>
            <a:ext cx="10795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 descr="2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08275"/>
            <a:ext cx="10795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956550" y="5516563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3" name="Opge675.WAV">
            <a:hlinkClick r:id="" action="ppaction://media"/>
          </p:cNvPr>
          <p:cNvPicPr>
            <a:picLocks noRot="1" noChangeAspect="1"/>
          </p:cNvPicPr>
          <p:nvPr>
            <a:wavAudioFile r:embed="rId1" name="Opgenomen geluid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18-11-2014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gemaakt door digibordonderbouw.nl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</Words>
  <Application>Microsoft Office PowerPoint</Application>
  <PresentationFormat>Diavoorstelling (4:3)</PresentationFormat>
  <Paragraphs>45</Paragraphs>
  <Slides>15</Slides>
  <Notes>0</Notes>
  <HiddenSlides>0</HiddenSlides>
  <MMClips>15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</dc:creator>
  <cp:lastModifiedBy>Annie</cp:lastModifiedBy>
  <cp:revision>2</cp:revision>
  <dcterms:created xsi:type="dcterms:W3CDTF">2014-11-18T19:41:07Z</dcterms:created>
  <dcterms:modified xsi:type="dcterms:W3CDTF">2014-11-18T19:47:18Z</dcterms:modified>
</cp:coreProperties>
</file>