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9F308-5EF6-4A48-9495-1FB511332D86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D1D6-CD2B-4B31-9B4E-D88EB35BDB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185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38C3-3496-4B49-BA64-C192B4AB08BA}" type="datetime1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04BE-6743-4C8A-8FC9-57F860FEF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424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6774-54B2-4F90-8262-82285975682D}" type="datetime1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04BE-6743-4C8A-8FC9-57F860FEF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87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39AD-4EED-4A1C-BDCD-F47051D8EC76}" type="datetime1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04BE-6743-4C8A-8FC9-57F860FEF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978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5A2D2-D826-479B-9067-1F81BAABBC93}" type="datetime1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04BE-6743-4C8A-8FC9-57F860FEF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121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F9EC-0F4A-4034-A883-28FC7C275A6E}" type="datetime1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04BE-6743-4C8A-8FC9-57F860FEF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720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A9B6-D45D-4226-83F0-0AAF69DB6928}" type="datetime1">
              <a:rPr lang="nl-NL" smtClean="0"/>
              <a:t>25-2-2014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04BE-6743-4C8A-8FC9-57F860FEF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533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FA8C-0F9E-4769-B393-6EDC9E505F3D}" type="datetime1">
              <a:rPr lang="nl-NL" smtClean="0"/>
              <a:t>25-2-2014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04BE-6743-4C8A-8FC9-57F860FEF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4899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74C2-2FD7-46F0-BAF7-2FFFB89F75D6}" type="datetime1">
              <a:rPr lang="nl-NL" smtClean="0"/>
              <a:t>25-2-2014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04BE-6743-4C8A-8FC9-57F860FEF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958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D9D9-BC79-4F84-923B-A98D704C3F42}" type="datetime1">
              <a:rPr lang="nl-NL" smtClean="0"/>
              <a:t>25-2-2014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04BE-6743-4C8A-8FC9-57F860FEF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419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40D9-BBC1-4D24-9F4F-9157B31976C3}" type="datetime1">
              <a:rPr lang="nl-NL" smtClean="0"/>
              <a:t>25-2-2014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04BE-6743-4C8A-8FC9-57F860FEF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747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DB0C-7A39-4ED7-8506-EB92946F56A2}" type="datetime1">
              <a:rPr lang="nl-NL" smtClean="0"/>
              <a:t>25-2-2014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04BE-6743-4C8A-8FC9-57F860FEF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27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A6F4B-F08E-46C4-80B6-DBE509B7E0BC}" type="datetime1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E04BE-6743-4C8A-8FC9-57F860FEF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537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audio" Target="../media/audio1.wav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audio" Target="../media/audio1.wav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3.png"/><Relationship Id="rId5" Type="http://schemas.openxmlformats.org/officeDocument/2006/relationships/image" Target="../media/image7.wmf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audio" Target="../media/audio1.wav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3.png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audio" Target="../media/audio1.wav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6" Type="http://schemas.openxmlformats.org/officeDocument/2006/relationships/image" Target="../media/image3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6" Type="http://schemas.openxmlformats.org/officeDocument/2006/relationships/image" Target="../media/image13.png"/><Relationship Id="rId5" Type="http://schemas.openxmlformats.org/officeDocument/2006/relationships/image" Target="../media/image3.png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5.jpg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6" Type="http://schemas.openxmlformats.org/officeDocument/2006/relationships/image" Target="../media/image3.png"/><Relationship Id="rId5" Type="http://schemas.openxmlformats.org/officeDocument/2006/relationships/audio" Target="../media/audio1.wav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5" Type="http://schemas.openxmlformats.org/officeDocument/2006/relationships/image" Target="../media/image3.png"/><Relationship Id="rId4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nl-NL" dirty="0" smtClean="0"/>
              <a:t>“Knuffels”  Hard of zacht</a:t>
            </a:r>
            <a:endParaRPr lang="nl-NL" dirty="0"/>
          </a:p>
        </p:txBody>
      </p:sp>
      <p:pic>
        <p:nvPicPr>
          <p:cNvPr id="1026" name="Picture 2" descr="C:\Users\Annie\AppData\Local\Microsoft\Windows\Temporary Internet Files\Content.IE5\FKDSUVZG\MC90044128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80469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nnie\AppData\Local\Microsoft\Windows\Temporary Internet Files\Content.IE5\MZM2LVOQ\MC90031909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038475"/>
            <a:ext cx="1836737" cy="162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ctieknop: Verder of Volgende 3">
            <a:hlinkClick r:id="" action="ppaction://hlinkshowjump?jump=nextslide" highlightClick="1"/>
          </p:cNvPr>
          <p:cNvSpPr/>
          <p:nvPr/>
        </p:nvSpPr>
        <p:spPr>
          <a:xfrm>
            <a:off x="7452853" y="5894040"/>
            <a:ext cx="936104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606352" y="5949280"/>
            <a:ext cx="609600" cy="609600"/>
          </a:xfrm>
          <a:prstGeom prst="rect">
            <a:avLst/>
          </a:prstGeom>
        </p:spPr>
      </p:pic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A1C8-23E0-4DC9-BE38-8C54EFFB4526}" type="datetime1">
              <a:rPr lang="nl-NL" smtClean="0"/>
              <a:t>25-2-2014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333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5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zacht?</a:t>
            </a:r>
            <a:endParaRPr lang="nl-NL" dirty="0"/>
          </a:p>
        </p:txBody>
      </p:sp>
      <p:pic>
        <p:nvPicPr>
          <p:cNvPr id="2050" name="Picture 2" descr="C:\Users\Annie\AppData\Local\Microsoft\Windows\Temporary Internet Files\Content.IE5\EJY0W9MT\MC900297217[1].wm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76872"/>
            <a:ext cx="1800454" cy="165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nnie\AppData\Local\Microsoft\Windows\Temporary Internet Files\Content.IE5\H4XYWK3Z\MP900401623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132856"/>
            <a:ext cx="3553594" cy="284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ctieknop: Verder of Volgende 7">
            <a:hlinkClick r:id="" action="ppaction://hlinkshowjump?jump=nextslide" highlightClick="1">
              <a:snd r:embed="rId6" name="arrow.wav"/>
            </a:hlinkClick>
          </p:cNvPr>
          <p:cNvSpPr/>
          <p:nvPr/>
        </p:nvSpPr>
        <p:spPr>
          <a:xfrm>
            <a:off x="7936032" y="5932811"/>
            <a:ext cx="720080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5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83568" y="5824500"/>
            <a:ext cx="609600" cy="609600"/>
          </a:xfrm>
          <a:prstGeom prst="rect">
            <a:avLst/>
          </a:prstGeom>
        </p:spPr>
      </p:pic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8D63-1F20-4B46-A6B3-63F3A78EFA27}" type="datetime1">
              <a:rPr lang="nl-NL" smtClean="0"/>
              <a:t>25-2-2014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182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19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zacht?</a:t>
            </a:r>
            <a:endParaRPr lang="nl-NL" dirty="0"/>
          </a:p>
        </p:txBody>
      </p:sp>
      <p:pic>
        <p:nvPicPr>
          <p:cNvPr id="3075" name="Picture 3" descr="C:\Users\Annie\AppData\Local\Microsoft\Windows\Temporary Internet Files\Content.IE5\MZM2LVOQ\MP90040127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13043"/>
            <a:ext cx="2598792" cy="173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nnie\AppData\Local\Microsoft\Windows\Temporary Internet Files\Content.IE5\H4XYWK3Z\MC90041514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465" y="2348880"/>
            <a:ext cx="2104931" cy="3456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22784" y="6131768"/>
            <a:ext cx="609600" cy="609600"/>
          </a:xfrm>
          <a:prstGeom prst="rect">
            <a:avLst/>
          </a:prstGeom>
        </p:spPr>
      </p:pic>
      <p:sp>
        <p:nvSpPr>
          <p:cNvPr id="6" name="Actieknop: Verder of Volgende 5">
            <a:hlinkClick r:id="" action="ppaction://hlinkshowjump?jump=nextslide" highlightClick="1">
              <a:snd r:embed="rId7" name="arrow.wav"/>
            </a:hlinkClick>
          </p:cNvPr>
          <p:cNvSpPr/>
          <p:nvPr/>
        </p:nvSpPr>
        <p:spPr>
          <a:xfrm>
            <a:off x="7315441" y="6262375"/>
            <a:ext cx="936104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AEB9-5293-48AC-ABCE-4C19E9FF2202}" type="datetime1">
              <a:rPr lang="nl-NL" smtClean="0"/>
              <a:t>25-2-2014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36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9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5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zacht?</a:t>
            </a:r>
            <a:endParaRPr lang="nl-NL" dirty="0"/>
          </a:p>
        </p:txBody>
      </p:sp>
      <p:pic>
        <p:nvPicPr>
          <p:cNvPr id="4098" name="Picture 2" descr="C:\Users\Annie\AppData\Local\Microsoft\Windows\Temporary Internet Files\Content.IE5\MZM2LVOQ\MC90043805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0892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nnie\AppData\Local\Microsoft\Windows\Temporary Internet Files\Content.IE5\MZM2LVOQ\MC90035572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164291"/>
            <a:ext cx="1419149" cy="183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83568" y="6093296"/>
            <a:ext cx="609600" cy="609600"/>
          </a:xfrm>
          <a:prstGeom prst="rect">
            <a:avLst/>
          </a:prstGeom>
        </p:spPr>
      </p:pic>
      <p:sp>
        <p:nvSpPr>
          <p:cNvPr id="6" name="Actieknop: Verder of Volgende 5">
            <a:hlinkClick r:id="" action="ppaction://hlinkshowjump?jump=nextslide" highlightClick="1">
              <a:snd r:embed="rId7" name="arrow.wav"/>
            </a:hlinkClick>
          </p:cNvPr>
          <p:cNvSpPr/>
          <p:nvPr/>
        </p:nvSpPr>
        <p:spPr>
          <a:xfrm>
            <a:off x="7668344" y="6062883"/>
            <a:ext cx="864096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C04D-3B4D-4566-B9DA-CFCE4E656E49}" type="datetime1">
              <a:rPr lang="nl-NL" smtClean="0"/>
              <a:t>25-2-2014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863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8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9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hard?</a:t>
            </a:r>
            <a:endParaRPr lang="nl-NL" dirty="0"/>
          </a:p>
        </p:txBody>
      </p:sp>
      <p:pic>
        <p:nvPicPr>
          <p:cNvPr id="5122" name="Picture 2" descr="C:\Users\Annie\AppData\Local\Microsoft\Windows\Temporary Internet Files\Content.IE5\EJY0W9MT\MC90044175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64904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nnie\AppData\Local\Microsoft\Windows\Temporary Internet Files\Content.IE5\EJY0W9MT\MP900386753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852936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72163" y="5843736"/>
            <a:ext cx="609600" cy="609600"/>
          </a:xfrm>
          <a:prstGeom prst="rect">
            <a:avLst/>
          </a:prstGeom>
        </p:spPr>
      </p:pic>
      <p:sp>
        <p:nvSpPr>
          <p:cNvPr id="6" name="Actieknop: Verder of Volgende 5">
            <a:hlinkClick r:id="" action="ppaction://hlinkshowjump?jump=nextslide" highlightClick="1">
              <a:snd r:embed="rId7" name="arrow.wav"/>
            </a:hlinkClick>
          </p:cNvPr>
          <p:cNvSpPr/>
          <p:nvPr/>
        </p:nvSpPr>
        <p:spPr>
          <a:xfrm>
            <a:off x="7528667" y="6145654"/>
            <a:ext cx="864096" cy="5208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8546-2210-4EBE-8C67-F57766FB42B5}" type="datetime1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253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3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2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hard?</a:t>
            </a:r>
            <a:endParaRPr lang="nl-NL" dirty="0"/>
          </a:p>
        </p:txBody>
      </p:sp>
      <p:pic>
        <p:nvPicPr>
          <p:cNvPr id="6147" name="Picture 3" descr="C:\Users\Annie\AppData\Local\Microsoft\Windows\Temporary Internet Files\Content.IE5\MZM2LVOQ\MC90025220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924944"/>
            <a:ext cx="3069026" cy="185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ctieknop: Verder of Volgende 7">
            <a:hlinkClick r:id="" action="ppaction://hlinkshowjump?jump=nextslide" highlightClick="1"/>
          </p:cNvPr>
          <p:cNvSpPr/>
          <p:nvPr/>
        </p:nvSpPr>
        <p:spPr>
          <a:xfrm>
            <a:off x="7596336" y="6059613"/>
            <a:ext cx="100811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71600" y="6059760"/>
            <a:ext cx="609600" cy="6096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037837"/>
            <a:ext cx="2676899" cy="2743583"/>
          </a:xfrm>
          <a:prstGeom prst="rect">
            <a:avLst/>
          </a:prstGeom>
        </p:spPr>
      </p:pic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E785-0917-40CF-B4F0-145D7521C964}" type="datetime1">
              <a:rPr lang="nl-NL" smtClean="0"/>
              <a:t>25-2-2014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821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hard?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92" y="2945402"/>
            <a:ext cx="2276978" cy="1707734"/>
          </a:xfrm>
          <a:prstGeom prst="rect">
            <a:avLst/>
          </a:prstGeom>
        </p:spPr>
      </p:pic>
      <p:sp>
        <p:nvSpPr>
          <p:cNvPr id="5" name="Actieknop: Verder of Volgende 4">
            <a:hlinkClick r:id="" action="ppaction://hlinkshowjump?jump=nextslide" highlightClick="1">
              <a:snd r:embed="rId5" name="arrow.wav"/>
            </a:hlinkClick>
          </p:cNvPr>
          <p:cNvSpPr/>
          <p:nvPr/>
        </p:nvSpPr>
        <p:spPr>
          <a:xfrm>
            <a:off x="7425318" y="5949280"/>
            <a:ext cx="72008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014492" y="5949280"/>
            <a:ext cx="609600" cy="6096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343" y="2536042"/>
            <a:ext cx="2466975" cy="1847850"/>
          </a:xfrm>
          <a:prstGeom prst="rect">
            <a:avLst/>
          </a:prstGeo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D39D-AFF4-4F4C-BD67-01677D3AA832}" type="datetime1">
              <a:rPr lang="nl-NL" smtClean="0"/>
              <a:t>25-2-2014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323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3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064672"/>
            <a:ext cx="6192688" cy="4728655"/>
          </a:xfrm>
          <a:prstGeom prst="rect">
            <a:avLst/>
          </a:prstGeom>
        </p:spPr>
      </p:pic>
      <p:pic>
        <p:nvPicPr>
          <p:cNvPr id="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95085" y="5793327"/>
            <a:ext cx="609600" cy="609600"/>
          </a:xfrm>
          <a:prstGeom prst="rect">
            <a:avLst/>
          </a:prstGeom>
        </p:spPr>
      </p:pic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84368" y="5793327"/>
            <a:ext cx="720080" cy="8040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74C-B13A-4832-B05B-3ABCB15D87C1}" type="datetime1">
              <a:rPr lang="nl-NL" smtClean="0"/>
              <a:t>25-2-2014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085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62</Words>
  <Application>Microsoft Office PowerPoint</Application>
  <PresentationFormat>Diavoorstelling (4:3)</PresentationFormat>
  <Paragraphs>23</Paragraphs>
  <Slides>8</Slides>
  <Notes>0</Notes>
  <HiddenSlides>0</HiddenSlides>
  <MMClips>8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“Knuffels”  Hard of zacht</vt:lpstr>
      <vt:lpstr>Wat is zacht?</vt:lpstr>
      <vt:lpstr>Wat is zacht?</vt:lpstr>
      <vt:lpstr>Wat is zacht?</vt:lpstr>
      <vt:lpstr>Wat is hard?</vt:lpstr>
      <vt:lpstr>Wat is hard?</vt:lpstr>
      <vt:lpstr>Wat is hard?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 of zacht</dc:title>
  <dc:creator>Annie</dc:creator>
  <cp:lastModifiedBy>Annie</cp:lastModifiedBy>
  <cp:revision>12</cp:revision>
  <dcterms:created xsi:type="dcterms:W3CDTF">2014-02-24T21:12:51Z</dcterms:created>
  <dcterms:modified xsi:type="dcterms:W3CDTF">2014-02-25T15:32:23Z</dcterms:modified>
</cp:coreProperties>
</file>