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AE9F308-5EF6-4A48-9495-1FB511332D86}" type="datetimeFigureOut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90D1D6-CD2B-4B31-9B4E-D88EB35BDB0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418533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smtClean="0"/>
              <a:t>Klik om de ondertitelstijl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B938C3-3496-4B49-BA64-C192B4AB08BA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24241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B36774-54B2-4F90-8262-82285975682D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58742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39AD-4EED-4A1C-BDCD-F47051D8EC76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59787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85A2D2-D826-479B-9067-1F81BAABBC93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1212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4FF9EC-0F4A-4034-A883-28FC7C275A6E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07203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9A9B6-D45D-4226-83F0-0AAF69DB6928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853348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12FA8C-0F9E-4769-B393-6EDC9E505F3D}" type="datetime1">
              <a:rPr lang="nl-NL" smtClean="0"/>
              <a:t>25-2-2014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4899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C774C2-2FD7-46F0-BAF7-2FFFB89F75D6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349588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6BD9D9-BC79-4F84-923B-A98D704C3F42}" type="datetime1">
              <a:rPr lang="nl-NL" smtClean="0"/>
              <a:t>25-2-2014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141935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4E40D9-BBC1-4D24-9F4F-9157B31976C3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7874783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E3DB0C-7A39-4ED7-8506-EB92946F56A2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0274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BA6F4B-F08E-46C4-80B6-DBE509B7E0BC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Annie de Jonge</a:t>
            </a:r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1E04BE-6743-4C8A-8FC9-57F860FEFD4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75379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wav"/><Relationship Id="rId1" Type="http://schemas.microsoft.com/office/2007/relationships/media" Target="../media/media1.wav"/><Relationship Id="rId6" Type="http://schemas.openxmlformats.org/officeDocument/2006/relationships/image" Target="../media/image3.png"/><Relationship Id="rId5" Type="http://schemas.openxmlformats.org/officeDocument/2006/relationships/image" Target="../media/image2.wmf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3.png"/><Relationship Id="rId2" Type="http://schemas.openxmlformats.org/officeDocument/2006/relationships/audio" Target="../media/media2.wav"/><Relationship Id="rId1" Type="http://schemas.microsoft.com/office/2007/relationships/media" Target="../media/media2.wav"/><Relationship Id="rId6" Type="http://schemas.openxmlformats.org/officeDocument/2006/relationships/audio" Target="../media/audio1.wav"/><Relationship Id="rId5" Type="http://schemas.openxmlformats.org/officeDocument/2006/relationships/image" Target="../media/image5.jpeg"/><Relationship Id="rId4" Type="http://schemas.openxmlformats.org/officeDocument/2006/relationships/image" Target="../media/image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audio" Target="../media/audio1.wav"/><Relationship Id="rId2" Type="http://schemas.openxmlformats.org/officeDocument/2006/relationships/audio" Target="../media/media3.wav"/><Relationship Id="rId1" Type="http://schemas.microsoft.com/office/2007/relationships/media" Target="../media/media3.wav"/><Relationship Id="rId6" Type="http://schemas.openxmlformats.org/officeDocument/2006/relationships/image" Target="../media/image3.png"/><Relationship Id="rId5" Type="http://schemas.openxmlformats.org/officeDocument/2006/relationships/image" Target="../media/image7.wmf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audio" Target="../media/audio1.wav"/><Relationship Id="rId2" Type="http://schemas.openxmlformats.org/officeDocument/2006/relationships/audio" Target="../media/media4.wav"/><Relationship Id="rId1" Type="http://schemas.microsoft.com/office/2007/relationships/media" Target="../media/media4.wav"/><Relationship Id="rId6" Type="http://schemas.openxmlformats.org/officeDocument/2006/relationships/image" Target="../media/image3.png"/><Relationship Id="rId5" Type="http://schemas.openxmlformats.org/officeDocument/2006/relationships/image" Target="../media/image9.wmf"/><Relationship Id="rId4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audio" Target="../media/audio1.wav"/><Relationship Id="rId2" Type="http://schemas.openxmlformats.org/officeDocument/2006/relationships/audio" Target="../media/media5.wav"/><Relationship Id="rId1" Type="http://schemas.microsoft.com/office/2007/relationships/media" Target="../media/media5.wav"/><Relationship Id="rId6" Type="http://schemas.openxmlformats.org/officeDocument/2006/relationships/image" Target="../media/image3.pn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6.wav"/><Relationship Id="rId1" Type="http://schemas.microsoft.com/office/2007/relationships/media" Target="../media/media6.wav"/><Relationship Id="rId6" Type="http://schemas.openxmlformats.org/officeDocument/2006/relationships/image" Target="../media/image13.png"/><Relationship Id="rId5" Type="http://schemas.openxmlformats.org/officeDocument/2006/relationships/image" Target="../media/image3.png"/><Relationship Id="rId4" Type="http://schemas.openxmlformats.org/officeDocument/2006/relationships/image" Target="../media/image12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7" Type="http://schemas.openxmlformats.org/officeDocument/2006/relationships/image" Target="../media/image15.jpg"/><Relationship Id="rId2" Type="http://schemas.openxmlformats.org/officeDocument/2006/relationships/audio" Target="../media/media7.wav"/><Relationship Id="rId1" Type="http://schemas.microsoft.com/office/2007/relationships/media" Target="../media/media7.wav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audio" Target="../media/media8.wav"/><Relationship Id="rId1" Type="http://schemas.microsoft.com/office/2007/relationships/media" Target="../media/media8.wav"/><Relationship Id="rId5" Type="http://schemas.openxmlformats.org/officeDocument/2006/relationships/image" Target="../media/image3.png"/><Relationship Id="rId4" Type="http://schemas.openxmlformats.org/officeDocument/2006/relationships/image" Target="../media/image16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772400" cy="1470025"/>
          </a:xfrm>
        </p:spPr>
        <p:txBody>
          <a:bodyPr/>
          <a:lstStyle/>
          <a:p>
            <a:r>
              <a:rPr lang="nl-NL" dirty="0" smtClean="0"/>
              <a:t>“Knuffels”  Hard of zacht</a:t>
            </a:r>
            <a:endParaRPr lang="nl-NL" dirty="0"/>
          </a:p>
        </p:txBody>
      </p:sp>
      <p:pic>
        <p:nvPicPr>
          <p:cNvPr id="1026" name="Picture 2" descr="C:\Users\Annie\AppData\Local\Microsoft\Windows\Temporary Internet Files\Content.IE5\FKDSUVZG\MC900441288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480469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Annie\AppData\Local\Microsoft\Windows\Temporary Internet Files\Content.IE5\MZM2LVOQ\MC900319096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038475"/>
            <a:ext cx="1836737" cy="1627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Actieknop: Verder of Volgende 3">
            <a:hlinkClick r:id="" action="ppaction://hlinkshowjump?jump=nextslide" highlightClick="1"/>
          </p:cNvPr>
          <p:cNvSpPr/>
          <p:nvPr/>
        </p:nvSpPr>
        <p:spPr>
          <a:xfrm>
            <a:off x="7452853" y="5894040"/>
            <a:ext cx="936104" cy="72008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606352" y="5949280"/>
            <a:ext cx="609600" cy="609600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7A1C8-23E0-4DC9-BE38-8C54EFFB4526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233325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85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zacht?</a:t>
            </a:r>
            <a:endParaRPr lang="nl-NL" dirty="0"/>
          </a:p>
        </p:txBody>
      </p:sp>
      <p:pic>
        <p:nvPicPr>
          <p:cNvPr id="2050" name="Picture 2" descr="C:\Users\Annie\AppData\Local\Microsoft\Windows\Temporary Internet Files\Content.IE5\EJY0W9MT\MC900297217[1].wmf"/>
          <p:cNvPicPr>
            <a:picLocks noGrp="1" noChangeAspect="1" noChangeArrowheads="1"/>
          </p:cNvPicPr>
          <p:nvPr>
            <p:ph idx="1"/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03648" y="2276872"/>
            <a:ext cx="1800454" cy="16514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Annie\AppData\Local\Microsoft\Windows\Temporary Internet Files\Content.IE5\H4XYWK3Z\MP900401623[1]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132856"/>
            <a:ext cx="3553594" cy="28422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ctieknop: Verder of Volgende 7">
            <a:hlinkClick r:id="" action="ppaction://hlinkshowjump?jump=nextslide" highlightClick="1">
              <a:snd r:embed="rId6" name="arrow.wav"/>
            </a:hlinkClick>
          </p:cNvPr>
          <p:cNvSpPr/>
          <p:nvPr/>
        </p:nvSpPr>
        <p:spPr>
          <a:xfrm>
            <a:off x="7936032" y="5932811"/>
            <a:ext cx="720080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1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683568" y="5824500"/>
            <a:ext cx="609600" cy="609600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38D63-1F20-4B46-A6B3-63F3A78EFA27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18223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519" fill="hold"/>
                                        <p:tgtEl>
                                          <p:spTgt spid="1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0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50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15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zacht?</a:t>
            </a:r>
            <a:endParaRPr lang="nl-NL" dirty="0"/>
          </a:p>
        </p:txBody>
      </p:sp>
      <p:pic>
        <p:nvPicPr>
          <p:cNvPr id="3075" name="Picture 3" descr="C:\Users\Annie\AppData\Local\Microsoft\Windows\Temporary Internet Files\Content.IE5\MZM2LVOQ\MP900401276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413043"/>
            <a:ext cx="2598792" cy="17318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C:\Users\Annie\AppData\Local\Microsoft\Windows\Temporary Internet Files\Content.IE5\H4XYWK3Z\MC900415144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24465" y="2348880"/>
            <a:ext cx="2104931" cy="34569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522784" y="6131768"/>
            <a:ext cx="609600" cy="60960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315441" y="6262375"/>
            <a:ext cx="936104" cy="504056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3FAEB9-5293-48AC-ABCE-4C19E9FF2202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7366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99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0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30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075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zacht?</a:t>
            </a:r>
            <a:endParaRPr lang="nl-NL" dirty="0"/>
          </a:p>
        </p:txBody>
      </p:sp>
      <p:pic>
        <p:nvPicPr>
          <p:cNvPr id="4098" name="Picture 2" descr="C:\Users\Annie\AppData\Local\Microsoft\Windows\Temporary Internet Files\Content.IE5\MZM2LVOQ\MC90043805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2708920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9" name="Picture 3" descr="C:\Users\Annie\AppData\Local\Microsoft\Windows\Temporary Internet Files\Content.IE5\MZM2LVOQ\MC900355727[1].wmf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84168" y="3164291"/>
            <a:ext cx="1419149" cy="18324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683568" y="6093296"/>
            <a:ext cx="609600" cy="60960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668344" y="6062883"/>
            <a:ext cx="864096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98C04D-3B4D-4566-B9DA-CFCE4E656E49}" type="datetime1">
              <a:rPr lang="nl-NL" smtClean="0"/>
              <a:t>25-2-2014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5886371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18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40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0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99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hard?</a:t>
            </a:r>
            <a:endParaRPr lang="nl-NL" dirty="0"/>
          </a:p>
        </p:txBody>
      </p:sp>
      <p:pic>
        <p:nvPicPr>
          <p:cNvPr id="5122" name="Picture 2" descr="C:\Users\Annie\AppData\Local\Microsoft\Windows\Temporary Internet Files\Content.IE5\EJY0W9MT\MC900441750[1]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2564904"/>
            <a:ext cx="2743200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3" descr="C:\Users\Annie\AppData\Local\Microsoft\Windows\Temporary Internet Files\Content.IE5\EJY0W9MT\MP900386753[1]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2852936"/>
            <a:ext cx="3657600" cy="26090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72163" y="5843736"/>
            <a:ext cx="609600" cy="609600"/>
          </a:xfrm>
          <a:prstGeom prst="rect">
            <a:avLst/>
          </a:prstGeom>
        </p:spPr>
      </p:pic>
      <p:sp>
        <p:nvSpPr>
          <p:cNvPr id="6" name="Actieknop: Verder of Volgende 5">
            <a:hlinkClick r:id="" action="ppaction://hlinkshowjump?jump=nextslide" highlightClick="1">
              <a:snd r:embed="rId7" name="arrow.wav"/>
            </a:hlinkClick>
          </p:cNvPr>
          <p:cNvSpPr/>
          <p:nvPr/>
        </p:nvSpPr>
        <p:spPr>
          <a:xfrm>
            <a:off x="7528667" y="6145654"/>
            <a:ext cx="864096" cy="52082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938546-2210-4EBE-8C67-F57766FB42B5}" type="datetime1">
              <a:rPr lang="nl-NL" smtClean="0"/>
              <a:t>25-2-2014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22534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7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3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6" dur="2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22"/>
                  </p:tgtEl>
                </p:cond>
              </p:nextCondLst>
            </p:seq>
            <p:audio>
              <p:cMediaNode vol="80000">
                <p:cTn id="19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hard?</a:t>
            </a:r>
            <a:endParaRPr lang="nl-NL" dirty="0"/>
          </a:p>
        </p:txBody>
      </p:sp>
      <p:pic>
        <p:nvPicPr>
          <p:cNvPr id="6147" name="Picture 3" descr="C:\Users\Annie\AppData\Local\Microsoft\Windows\Temporary Internet Files\Content.IE5\MZM2LVOQ\MC900252205[1].wm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080" y="2924944"/>
            <a:ext cx="3069026" cy="18564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Actieknop: Verder of Volgende 7">
            <a:hlinkClick r:id="" action="ppaction://hlinkshowjump?jump=nextslide" highlightClick="1"/>
          </p:cNvPr>
          <p:cNvSpPr/>
          <p:nvPr/>
        </p:nvSpPr>
        <p:spPr>
          <a:xfrm>
            <a:off x="7596336" y="6059613"/>
            <a:ext cx="1008112" cy="576064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4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971600" y="6059760"/>
            <a:ext cx="609600" cy="609600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03648" y="2037837"/>
            <a:ext cx="2676899" cy="2743583"/>
          </a:xfrm>
          <a:prstGeom prst="rect">
            <a:avLst/>
          </a:prstGeom>
        </p:spPr>
      </p:pic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E785-0917-40CF-B4F0-145D7521C964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82163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33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61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47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hard?</a:t>
            </a:r>
            <a:endParaRPr lang="nl-NL" dirty="0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492" y="2945402"/>
            <a:ext cx="2276978" cy="1707734"/>
          </a:xfrm>
          <a:prstGeom prst="rect">
            <a:avLst/>
          </a:prstGeom>
        </p:spPr>
      </p:pic>
      <p:sp>
        <p:nvSpPr>
          <p:cNvPr id="5" name="Actieknop: Verder of Volgende 4">
            <a:hlinkClick r:id="" action="ppaction://hlinkshowjump?jump=nextslide" highlightClick="1">
              <a:snd r:embed="rId5" name="arrow.wav"/>
            </a:hlinkClick>
          </p:cNvPr>
          <p:cNvSpPr/>
          <p:nvPr/>
        </p:nvSpPr>
        <p:spPr>
          <a:xfrm>
            <a:off x="7425318" y="5949280"/>
            <a:ext cx="720080" cy="609600"/>
          </a:xfrm>
          <a:prstGeom prst="actionButtonForwardNex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pic>
        <p:nvPicPr>
          <p:cNvPr id="6" name="Opgenomen geluid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4492" y="5949280"/>
            <a:ext cx="609600" cy="609600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58343" y="2536042"/>
            <a:ext cx="2466975" cy="1847850"/>
          </a:xfrm>
          <a:prstGeom prst="rect">
            <a:avLst/>
          </a:prstGeom>
        </p:spPr>
      </p:pic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2DD39D-AFF4-4F4C-BD67-01677D3AA832}" type="datetime1">
              <a:rPr lang="nl-NL" smtClean="0"/>
              <a:t>25-2-2014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23233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03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7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1064672"/>
            <a:ext cx="6192688" cy="4728655"/>
          </a:xfrm>
          <a:prstGeom prst="rect">
            <a:avLst/>
          </a:prstGeom>
        </p:spPr>
      </p:pic>
      <p:pic>
        <p:nvPicPr>
          <p:cNvPr id="4" name="j0214098.wav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895085" y="5793327"/>
            <a:ext cx="609600" cy="609600"/>
          </a:xfrm>
          <a:prstGeom prst="rect">
            <a:avLst/>
          </a:prstGeom>
        </p:spPr>
      </p:pic>
      <p:sp>
        <p:nvSpPr>
          <p:cNvPr id="5" name="Actieknop: Introductiepagina 4">
            <a:hlinkClick r:id="" action="ppaction://hlinkshowjump?jump=firstslide" highlightClick="1"/>
          </p:cNvPr>
          <p:cNvSpPr/>
          <p:nvPr/>
        </p:nvSpPr>
        <p:spPr>
          <a:xfrm>
            <a:off x="7884368" y="5793327"/>
            <a:ext cx="720080" cy="804025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24A74C-B13A-4832-B05B-3ABCB15D87C1}" type="datetime1">
              <a:rPr lang="nl-NL" smtClean="0"/>
              <a:t>25-2-2014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Annie de Jonge</a:t>
            </a:r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90851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4744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62</Words>
  <Application>Microsoft Office PowerPoint</Application>
  <PresentationFormat>Diavoorstelling (4:3)</PresentationFormat>
  <Paragraphs>23</Paragraphs>
  <Slides>8</Slides>
  <Notes>0</Notes>
  <HiddenSlides>0</HiddenSlides>
  <MMClips>8</MMClips>
  <ScaleCrop>false</ScaleCrop>
  <HeadingPairs>
    <vt:vector size="4" baseType="variant">
      <vt:variant>
        <vt:lpstr>Thema</vt:lpstr>
      </vt:variant>
      <vt:variant>
        <vt:i4>1</vt:i4>
      </vt:variant>
      <vt:variant>
        <vt:lpstr>Diatitels</vt:lpstr>
      </vt:variant>
      <vt:variant>
        <vt:i4>8</vt:i4>
      </vt:variant>
    </vt:vector>
  </HeadingPairs>
  <TitlesOfParts>
    <vt:vector size="9" baseType="lpstr">
      <vt:lpstr>Kantoorthema</vt:lpstr>
      <vt:lpstr>“Knuffels”  Hard of zacht</vt:lpstr>
      <vt:lpstr>Wat is zacht?</vt:lpstr>
      <vt:lpstr>Wat is zacht?</vt:lpstr>
      <vt:lpstr>Wat is zacht?</vt:lpstr>
      <vt:lpstr>Wat is hard?</vt:lpstr>
      <vt:lpstr>Wat is hard?</vt:lpstr>
      <vt:lpstr>Wat is hard?</vt:lpstr>
      <vt:lpstr>PowerPoint-presentatie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Hard of zacht</dc:title>
  <dc:creator>Annie</dc:creator>
  <cp:lastModifiedBy>Annie</cp:lastModifiedBy>
  <cp:revision>12</cp:revision>
  <dcterms:created xsi:type="dcterms:W3CDTF">2014-02-24T21:12:51Z</dcterms:created>
  <dcterms:modified xsi:type="dcterms:W3CDTF">2014-02-25T15:32:23Z</dcterms:modified>
</cp:coreProperties>
</file>