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488F-FA42-4ABC-A63D-0DD8A791C566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D654-5E22-4637-A161-25D495C247B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488F-FA42-4ABC-A63D-0DD8A791C566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D654-5E22-4637-A161-25D495C247B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488F-FA42-4ABC-A63D-0DD8A791C566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D654-5E22-4637-A161-25D495C247B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488F-FA42-4ABC-A63D-0DD8A791C566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D654-5E22-4637-A161-25D495C247B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488F-FA42-4ABC-A63D-0DD8A791C566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D654-5E22-4637-A161-25D495C247B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488F-FA42-4ABC-A63D-0DD8A791C566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D654-5E22-4637-A161-25D495C247B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488F-FA42-4ABC-A63D-0DD8A791C566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D654-5E22-4637-A161-25D495C247B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488F-FA42-4ABC-A63D-0DD8A791C566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D654-5E22-4637-A161-25D495C247B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488F-FA42-4ABC-A63D-0DD8A791C566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D654-5E22-4637-A161-25D495C247B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488F-FA42-4ABC-A63D-0DD8A791C566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D654-5E22-4637-A161-25D495C247B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488F-FA42-4ABC-A63D-0DD8A791C566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D654-5E22-4637-A161-25D495C247B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0488F-FA42-4ABC-A63D-0DD8A791C566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D654-5E22-4637-A161-25D495C247B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pasen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Rot="1" noChangeAspect="1"/>
          </p:cNvPicPr>
          <p:nvPr>
            <a:wavAudioFile r:embed="rId2" name="Opgenomen geluid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9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pasen 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8619800" cy="6464850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370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flipV="1">
            <a:off x="899592" y="1417638"/>
            <a:ext cx="7787208" cy="67146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pic>
        <p:nvPicPr>
          <p:cNvPr id="4" name="Tijdelijke aanduiding voor inhoud 3" descr="pasen 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504" y="404664"/>
            <a:ext cx="8964568" cy="5981047"/>
          </a:xfrm>
        </p:spPr>
      </p:pic>
      <p:pic>
        <p:nvPicPr>
          <p:cNvPr id="6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671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pasen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8307766" cy="6230824"/>
          </a:xfrm>
        </p:spPr>
      </p:pic>
      <p:pic>
        <p:nvPicPr>
          <p:cNvPr id="6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954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4968552" cy="1282154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 descr="pasen 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71543"/>
            <a:ext cx="7358204" cy="6569825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5625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4248472" cy="106613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 descr="pasen 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88640"/>
            <a:ext cx="7759862" cy="6495945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679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flipV="1">
            <a:off x="2051720" y="1417638"/>
            <a:ext cx="6635080" cy="67146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pic>
        <p:nvPicPr>
          <p:cNvPr id="4" name="Tijdelijke aanduiding voor inhoud 3" descr="pasen 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620688"/>
            <a:ext cx="8856984" cy="5681136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676456" y="64533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757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pasen 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8812438" cy="5976664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235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7571184" cy="508918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pic>
        <p:nvPicPr>
          <p:cNvPr id="4" name="Tijdelijke aanduiding voor inhoud 3" descr="pasen 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476672"/>
            <a:ext cx="8847752" cy="5867292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748464" y="64533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056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pasen 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8554897" cy="6416173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459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pasen 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34634"/>
            <a:ext cx="8752325" cy="6564244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943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Diavoorstelling (4:3)</PresentationFormat>
  <Paragraphs>0</Paragraphs>
  <Slides>11</Slides>
  <Notes>0</Notes>
  <HiddenSlides>0</HiddenSlides>
  <MMClips>12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Matt Damon</dc:creator>
  <cp:lastModifiedBy>Matt Damon</cp:lastModifiedBy>
  <cp:revision>5</cp:revision>
  <dcterms:created xsi:type="dcterms:W3CDTF">2010-08-21T08:10:50Z</dcterms:created>
  <dcterms:modified xsi:type="dcterms:W3CDTF">2010-08-23T08:15:54Z</dcterms:modified>
</cp:coreProperties>
</file>