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7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37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95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3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80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6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24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2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24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71C9-DB18-4C90-B426-34DA71F282A6}" type="datetimeFigureOut">
              <a:rPr lang="nl-NL" smtClean="0"/>
              <a:t>17-12-2016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7779-E83B-4086-9C68-C8304A168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24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87624" y="119271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gevoelens</a:t>
            </a:r>
            <a:endParaRPr lang="nl-NL" sz="3200" dirty="0"/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7236296" y="52120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 descr="C:\Users\Annie\AppData\Local\Microsoft\Windows\INetCache\IE\XCDR1NAU\1872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52344" l="44922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050807" cy="7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236296" y="4858447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17" y="3293879"/>
            <a:ext cx="2323383" cy="3129136"/>
          </a:xfrm>
          <a:prstGeom prst="rect">
            <a:avLst/>
          </a:prstGeom>
        </p:spPr>
      </p:pic>
      <p:pic>
        <p:nvPicPr>
          <p:cNvPr id="1028" name="Picture 4" descr="C:\Users\Annie\AppData\Local\Microsoft\Windows\INetCache\IE\XUEF5G3O\220px-Sand_bucket[1]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54" b="955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2" y="5144380"/>
            <a:ext cx="1668396" cy="11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77175" y="5792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nl-NL" dirty="0" smtClean="0"/>
              <a:t>Boy is bang dat zijn vader boos zou worden als hij de walvis ontdekte. Waar zie je dat Boy bang is?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7000"/>
            <a:ext cx="1870312" cy="25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45" y="3717032"/>
            <a:ext cx="1871100" cy="25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28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2" y="3573016"/>
            <a:ext cx="1871100" cy="25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0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1871100" cy="25200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451100" y="5356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6695" y="5572472"/>
            <a:ext cx="609600" cy="609600"/>
          </a:xfrm>
          <a:prstGeom prst="rect">
            <a:avLst/>
          </a:prstGeom>
        </p:spPr>
      </p:pic>
      <p:pic>
        <p:nvPicPr>
          <p:cNvPr id="10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451100" y="4784676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nl-NL" dirty="0" smtClean="0"/>
              <a:t>Boy is bang dat zijn vader boos zou worden als hij de walvis ontdekte. Waar zie je dat Boy boos is?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7000"/>
            <a:ext cx="1870312" cy="25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45" y="3717032"/>
            <a:ext cx="1871100" cy="25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28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2" y="3573016"/>
            <a:ext cx="1871100" cy="25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0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1871100" cy="25200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451100" y="5356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8986" y="5732976"/>
            <a:ext cx="609600" cy="609600"/>
          </a:xfrm>
          <a:prstGeom prst="rect">
            <a:avLst/>
          </a:prstGeom>
        </p:spPr>
      </p:pic>
      <p:pic>
        <p:nvPicPr>
          <p:cNvPr id="10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481460" y="4770821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nl-NL" dirty="0" smtClean="0"/>
              <a:t>Boy vond het niet makkelijk om afscheid te nemen.</a:t>
            </a:r>
            <a:br>
              <a:rPr lang="nl-NL" dirty="0" smtClean="0"/>
            </a:br>
            <a:r>
              <a:rPr lang="nl-NL" dirty="0" smtClean="0"/>
              <a:t>Waar zie je dat Boy verdrietig is?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7000"/>
            <a:ext cx="1870312" cy="25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45" y="3717032"/>
            <a:ext cx="1871100" cy="25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28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2" y="3573016"/>
            <a:ext cx="1871100" cy="25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0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1871100" cy="25200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451100" y="5356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3568" y="5851225"/>
            <a:ext cx="609600" cy="609600"/>
          </a:xfrm>
          <a:prstGeom prst="rect">
            <a:avLst/>
          </a:prstGeom>
        </p:spPr>
      </p:pic>
      <p:pic>
        <p:nvPicPr>
          <p:cNvPr id="10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623944" y="4760308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nl-NL" dirty="0" smtClean="0"/>
              <a:t>Boy was blij dat zijn vader erbij was. Waar zie je dat Boy blij is?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57000"/>
            <a:ext cx="1870312" cy="25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45" y="3717032"/>
            <a:ext cx="1871100" cy="25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28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82" y="3573016"/>
            <a:ext cx="1871100" cy="25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0" l="9428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1871100" cy="25200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451100" y="535606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3568" y="5788880"/>
            <a:ext cx="609600" cy="609600"/>
          </a:xfrm>
          <a:prstGeom prst="rect">
            <a:avLst/>
          </a:prstGeom>
        </p:spPr>
      </p:pic>
      <p:pic>
        <p:nvPicPr>
          <p:cNvPr id="10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623944" y="4777413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nnie\AppData\Local\Microsoft\Windows\INetCache\IE\IJIR6UTI\Banna_stran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nie\AppData\Local\Microsoft\Windows\INetCache\IE\XCDR1NAU\1872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52344" l="44922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1050807" cy="7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ie\AppData\Local\Microsoft\Windows\INetCache\IE\TZPR5R9Z\Sperm_whale_drawing_with_skeleton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41031" l="2118" r="97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55443"/>
          <a:stretch/>
        </p:blipFill>
        <p:spPr bwMode="auto">
          <a:xfrm>
            <a:off x="7236296" y="4858447"/>
            <a:ext cx="1012056" cy="1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17" y="3293879"/>
            <a:ext cx="2323383" cy="3129136"/>
          </a:xfrm>
          <a:prstGeom prst="rect">
            <a:avLst/>
          </a:prstGeom>
        </p:spPr>
      </p:pic>
      <p:pic>
        <p:nvPicPr>
          <p:cNvPr id="1028" name="Picture 4" descr="C:\Users\Annie\AppData\Local\Microsoft\Windows\INetCache\IE\XUEF5G3O\220px-Sand_bucket[1]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54" b="955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2" y="5144380"/>
            <a:ext cx="1668396" cy="11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eknop: Introductiepagina 8">
            <a:hlinkClick r:id="" action="ppaction://hlinkshowjump?jump=firstslide" highlightClick="1"/>
          </p:cNvPr>
          <p:cNvSpPr/>
          <p:nvPr/>
        </p:nvSpPr>
        <p:spPr>
          <a:xfrm>
            <a:off x="7183124" y="517741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264" y="5622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Diavoorstelling (4:3)</PresentationFormat>
  <Paragraphs>5</Paragraphs>
  <Slides>6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Boy is bang dat zijn vader boos zou worden als hij de walvis ontdekte. Waar zie je dat Boy bang is?</vt:lpstr>
      <vt:lpstr>Boy is bang dat zijn vader boos zou worden als hij de walvis ontdekte. Waar zie je dat Boy boos is?</vt:lpstr>
      <vt:lpstr>Boy vond het niet makkelijk om afscheid te nemen. Waar zie je dat Boy verdrietig is?</vt:lpstr>
      <vt:lpstr>Boy was blij dat zijn vader erbij was. Waar zie je dat Boy blij is?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9</cp:revision>
  <dcterms:created xsi:type="dcterms:W3CDTF">2016-12-13T20:06:04Z</dcterms:created>
  <dcterms:modified xsi:type="dcterms:W3CDTF">2016-12-17T18:47:04Z</dcterms:modified>
</cp:coreProperties>
</file>