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08F00-C6D3-4899-B7FC-AF1D7E591329}" type="datetimeFigureOut">
              <a:rPr lang="nl-NL" smtClean="0"/>
              <a:t>23-1-2015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F4AEE-C077-4981-8186-08E371F2E6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7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16-1-2015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digibordpeuters.nl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16-1-2015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digibordpeuters.nl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16-1-2015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digibordpeuters.nl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16-1-2015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digibordpeuters.nl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16-1-2015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digibordpeuters.nl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16-1-2015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digibordpeuters.nl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16-1-2015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digibordpeuters.nl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16-1-2015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digibordpeuters.nl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16-1-2015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digibordpeuters.nl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16-1-2015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digibordpeuters.nl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16-1-2015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digibordpeuters.nl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16-1-2015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digibordpeuters.nl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jpg"/><Relationship Id="rId12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g"/><Relationship Id="rId11" Type="http://schemas.openxmlformats.org/officeDocument/2006/relationships/image" Target="../media/image7.png"/><Relationship Id="rId5" Type="http://schemas.openxmlformats.org/officeDocument/2006/relationships/image" Target="../media/image2.jpg"/><Relationship Id="rId10" Type="http://schemas.microsoft.com/office/2007/relationships/hdphoto" Target="../media/hdphoto1.wdp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27.wav"/><Relationship Id="rId13" Type="http://schemas.openxmlformats.org/officeDocument/2006/relationships/image" Target="../media/image6.png"/><Relationship Id="rId18" Type="http://schemas.openxmlformats.org/officeDocument/2006/relationships/image" Target="../media/image15.png"/><Relationship Id="rId3" Type="http://schemas.microsoft.com/office/2007/relationships/media" Target="../media/media20.wav"/><Relationship Id="rId7" Type="http://schemas.microsoft.com/office/2007/relationships/media" Target="../media/media27.wav"/><Relationship Id="rId12" Type="http://schemas.openxmlformats.org/officeDocument/2006/relationships/image" Target="../media/image1.jpg"/><Relationship Id="rId17" Type="http://schemas.openxmlformats.org/officeDocument/2006/relationships/image" Target="../media/image14.jpg"/><Relationship Id="rId2" Type="http://schemas.openxmlformats.org/officeDocument/2006/relationships/audio" Target="../media/media19.wav"/><Relationship Id="rId16" Type="http://schemas.openxmlformats.org/officeDocument/2006/relationships/image" Target="../media/image7.png"/><Relationship Id="rId1" Type="http://schemas.microsoft.com/office/2007/relationships/media" Target="../media/media19.wav"/><Relationship Id="rId6" Type="http://schemas.openxmlformats.org/officeDocument/2006/relationships/audio" Target="../media/media22.wav"/><Relationship Id="rId11" Type="http://schemas.openxmlformats.org/officeDocument/2006/relationships/slideLayout" Target="../slideLayouts/slideLayout6.xml"/><Relationship Id="rId5" Type="http://schemas.microsoft.com/office/2007/relationships/media" Target="../media/media22.wav"/><Relationship Id="rId15" Type="http://schemas.openxmlformats.org/officeDocument/2006/relationships/image" Target="../media/image13.png"/><Relationship Id="rId10" Type="http://schemas.openxmlformats.org/officeDocument/2006/relationships/audio" Target="../media/media28.wav"/><Relationship Id="rId19" Type="http://schemas.openxmlformats.org/officeDocument/2006/relationships/image" Target="../media/image8.png"/><Relationship Id="rId4" Type="http://schemas.openxmlformats.org/officeDocument/2006/relationships/audio" Target="../media/media20.wav"/><Relationship Id="rId9" Type="http://schemas.microsoft.com/office/2007/relationships/media" Target="../media/media28.wav"/><Relationship Id="rId1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5" Type="http://schemas.openxmlformats.org/officeDocument/2006/relationships/image" Target="../media/image16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5.jpg"/><Relationship Id="rId3" Type="http://schemas.microsoft.com/office/2007/relationships/media" Target="../media/media3.wav"/><Relationship Id="rId21" Type="http://schemas.microsoft.com/office/2007/relationships/hdphoto" Target="../media/hdphoto1.wdp"/><Relationship Id="rId7" Type="http://schemas.microsoft.com/office/2007/relationships/media" Target="../media/media5.wav"/><Relationship Id="rId12" Type="http://schemas.openxmlformats.org/officeDocument/2006/relationships/audio" Target="../media/media7.wav"/><Relationship Id="rId17" Type="http://schemas.openxmlformats.org/officeDocument/2006/relationships/image" Target="../media/image4.jpg"/><Relationship Id="rId25" Type="http://schemas.openxmlformats.org/officeDocument/2006/relationships/image" Target="../media/image12.png"/><Relationship Id="rId2" Type="http://schemas.openxmlformats.org/officeDocument/2006/relationships/audio" Target="../media/media2.wav"/><Relationship Id="rId16" Type="http://schemas.openxmlformats.org/officeDocument/2006/relationships/image" Target="../media/image3.jpg"/><Relationship Id="rId20" Type="http://schemas.openxmlformats.org/officeDocument/2006/relationships/image" Target="../media/image6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microsoft.com/office/2007/relationships/media" Target="../media/media7.wav"/><Relationship Id="rId24" Type="http://schemas.openxmlformats.org/officeDocument/2006/relationships/image" Target="../media/image11.png"/><Relationship Id="rId5" Type="http://schemas.microsoft.com/office/2007/relationships/media" Target="../media/media4.wav"/><Relationship Id="rId15" Type="http://schemas.openxmlformats.org/officeDocument/2006/relationships/image" Target="../media/image2.jpg"/><Relationship Id="rId23" Type="http://schemas.openxmlformats.org/officeDocument/2006/relationships/image" Target="../media/image10.png"/><Relationship Id="rId10" Type="http://schemas.openxmlformats.org/officeDocument/2006/relationships/audio" Target="../media/media6.wav"/><Relationship Id="rId19" Type="http://schemas.openxmlformats.org/officeDocument/2006/relationships/image" Target="../media/image9.jpg"/><Relationship Id="rId4" Type="http://schemas.openxmlformats.org/officeDocument/2006/relationships/audio" Target="../media/media3.wav"/><Relationship Id="rId9" Type="http://schemas.microsoft.com/office/2007/relationships/media" Target="../media/media6.wav"/><Relationship Id="rId14" Type="http://schemas.openxmlformats.org/officeDocument/2006/relationships/image" Target="../media/image1.jpg"/><Relationship Id="rId2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wav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5.jpg"/><Relationship Id="rId3" Type="http://schemas.microsoft.com/office/2007/relationships/media" Target="../media/media6.wav"/><Relationship Id="rId21" Type="http://schemas.microsoft.com/office/2007/relationships/hdphoto" Target="../media/hdphoto1.wdp"/><Relationship Id="rId7" Type="http://schemas.microsoft.com/office/2007/relationships/media" Target="../media/media8.wav"/><Relationship Id="rId12" Type="http://schemas.openxmlformats.org/officeDocument/2006/relationships/audio" Target="../media/media10.wav"/><Relationship Id="rId17" Type="http://schemas.openxmlformats.org/officeDocument/2006/relationships/image" Target="../media/image4.jpg"/><Relationship Id="rId2" Type="http://schemas.openxmlformats.org/officeDocument/2006/relationships/audio" Target="../media/media3.wav"/><Relationship Id="rId16" Type="http://schemas.openxmlformats.org/officeDocument/2006/relationships/image" Target="../media/image3.jpg"/><Relationship Id="rId20" Type="http://schemas.openxmlformats.org/officeDocument/2006/relationships/image" Target="../media/image6.png"/><Relationship Id="rId1" Type="http://schemas.microsoft.com/office/2007/relationships/media" Target="../media/media3.wav"/><Relationship Id="rId6" Type="http://schemas.openxmlformats.org/officeDocument/2006/relationships/audio" Target="../media/media7.wav"/><Relationship Id="rId11" Type="http://schemas.microsoft.com/office/2007/relationships/media" Target="../media/media10.wav"/><Relationship Id="rId24" Type="http://schemas.openxmlformats.org/officeDocument/2006/relationships/image" Target="../media/image12.png"/><Relationship Id="rId5" Type="http://schemas.microsoft.com/office/2007/relationships/media" Target="../media/media7.wav"/><Relationship Id="rId15" Type="http://schemas.openxmlformats.org/officeDocument/2006/relationships/image" Target="../media/image2.jpg"/><Relationship Id="rId23" Type="http://schemas.openxmlformats.org/officeDocument/2006/relationships/image" Target="../media/image8.png"/><Relationship Id="rId10" Type="http://schemas.openxmlformats.org/officeDocument/2006/relationships/audio" Target="../media/media9.wav"/><Relationship Id="rId19" Type="http://schemas.openxmlformats.org/officeDocument/2006/relationships/image" Target="../media/image9.jpg"/><Relationship Id="rId4" Type="http://schemas.openxmlformats.org/officeDocument/2006/relationships/audio" Target="../media/media6.wav"/><Relationship Id="rId9" Type="http://schemas.microsoft.com/office/2007/relationships/media" Target="../media/media9.wav"/><Relationship Id="rId14" Type="http://schemas.openxmlformats.org/officeDocument/2006/relationships/image" Target="../media/image1.jpg"/><Relationship Id="rId2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wav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5.jpg"/><Relationship Id="rId3" Type="http://schemas.microsoft.com/office/2007/relationships/media" Target="../media/media4.wav"/><Relationship Id="rId21" Type="http://schemas.microsoft.com/office/2007/relationships/hdphoto" Target="../media/hdphoto1.wdp"/><Relationship Id="rId7" Type="http://schemas.microsoft.com/office/2007/relationships/media" Target="../media/media11.wav"/><Relationship Id="rId12" Type="http://schemas.openxmlformats.org/officeDocument/2006/relationships/audio" Target="../media/media12.wav"/><Relationship Id="rId17" Type="http://schemas.openxmlformats.org/officeDocument/2006/relationships/image" Target="../media/image4.jpg"/><Relationship Id="rId2" Type="http://schemas.openxmlformats.org/officeDocument/2006/relationships/audio" Target="../media/media3.wav"/><Relationship Id="rId16" Type="http://schemas.openxmlformats.org/officeDocument/2006/relationships/image" Target="../media/image3.jpg"/><Relationship Id="rId20" Type="http://schemas.openxmlformats.org/officeDocument/2006/relationships/image" Target="../media/image6.png"/><Relationship Id="rId1" Type="http://schemas.microsoft.com/office/2007/relationships/media" Target="../media/media3.wav"/><Relationship Id="rId6" Type="http://schemas.openxmlformats.org/officeDocument/2006/relationships/audio" Target="../media/media9.wav"/><Relationship Id="rId11" Type="http://schemas.microsoft.com/office/2007/relationships/media" Target="../media/media12.wav"/><Relationship Id="rId24" Type="http://schemas.openxmlformats.org/officeDocument/2006/relationships/image" Target="../media/image8.png"/><Relationship Id="rId5" Type="http://schemas.microsoft.com/office/2007/relationships/media" Target="../media/media9.wav"/><Relationship Id="rId15" Type="http://schemas.openxmlformats.org/officeDocument/2006/relationships/image" Target="../media/image2.jpg"/><Relationship Id="rId23" Type="http://schemas.openxmlformats.org/officeDocument/2006/relationships/image" Target="../media/image11.png"/><Relationship Id="rId10" Type="http://schemas.openxmlformats.org/officeDocument/2006/relationships/audio" Target="../media/media6.wav"/><Relationship Id="rId19" Type="http://schemas.openxmlformats.org/officeDocument/2006/relationships/image" Target="../media/image9.jpg"/><Relationship Id="rId4" Type="http://schemas.openxmlformats.org/officeDocument/2006/relationships/audio" Target="../media/media4.wav"/><Relationship Id="rId9" Type="http://schemas.microsoft.com/office/2007/relationships/media" Target="../media/media6.wav"/><Relationship Id="rId14" Type="http://schemas.openxmlformats.org/officeDocument/2006/relationships/image" Target="../media/image1.jpg"/><Relationship Id="rId2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wav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5.jpg"/><Relationship Id="rId3" Type="http://schemas.microsoft.com/office/2007/relationships/media" Target="../media/media6.wav"/><Relationship Id="rId21" Type="http://schemas.microsoft.com/office/2007/relationships/hdphoto" Target="../media/hdphoto1.wdp"/><Relationship Id="rId7" Type="http://schemas.microsoft.com/office/2007/relationships/media" Target="../media/media7.wav"/><Relationship Id="rId12" Type="http://schemas.openxmlformats.org/officeDocument/2006/relationships/audio" Target="../media/media14.wav"/><Relationship Id="rId17" Type="http://schemas.openxmlformats.org/officeDocument/2006/relationships/image" Target="../media/image4.jpg"/><Relationship Id="rId2" Type="http://schemas.openxmlformats.org/officeDocument/2006/relationships/audio" Target="../media/media4.wav"/><Relationship Id="rId16" Type="http://schemas.openxmlformats.org/officeDocument/2006/relationships/image" Target="../media/image3.jpg"/><Relationship Id="rId20" Type="http://schemas.openxmlformats.org/officeDocument/2006/relationships/image" Target="../media/image6.png"/><Relationship Id="rId1" Type="http://schemas.microsoft.com/office/2007/relationships/media" Target="../media/media4.wav"/><Relationship Id="rId6" Type="http://schemas.openxmlformats.org/officeDocument/2006/relationships/audio" Target="../media/media9.wav"/><Relationship Id="rId11" Type="http://schemas.microsoft.com/office/2007/relationships/media" Target="../media/media14.wav"/><Relationship Id="rId24" Type="http://schemas.openxmlformats.org/officeDocument/2006/relationships/image" Target="../media/image12.png"/><Relationship Id="rId5" Type="http://schemas.microsoft.com/office/2007/relationships/media" Target="../media/media9.wav"/><Relationship Id="rId15" Type="http://schemas.openxmlformats.org/officeDocument/2006/relationships/image" Target="../media/image2.jpg"/><Relationship Id="rId23" Type="http://schemas.openxmlformats.org/officeDocument/2006/relationships/image" Target="../media/image8.png"/><Relationship Id="rId10" Type="http://schemas.openxmlformats.org/officeDocument/2006/relationships/audio" Target="../media/media13.wav"/><Relationship Id="rId19" Type="http://schemas.openxmlformats.org/officeDocument/2006/relationships/image" Target="../media/image9.jpg"/><Relationship Id="rId4" Type="http://schemas.openxmlformats.org/officeDocument/2006/relationships/audio" Target="../media/media6.wav"/><Relationship Id="rId9" Type="http://schemas.microsoft.com/office/2007/relationships/media" Target="../media/media13.wav"/><Relationship Id="rId14" Type="http://schemas.openxmlformats.org/officeDocument/2006/relationships/image" Target="../media/image1.jpg"/><Relationship Id="rId2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wav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5.jpg"/><Relationship Id="rId3" Type="http://schemas.microsoft.com/office/2007/relationships/media" Target="../media/media4.wav"/><Relationship Id="rId21" Type="http://schemas.microsoft.com/office/2007/relationships/hdphoto" Target="../media/hdphoto1.wdp"/><Relationship Id="rId7" Type="http://schemas.microsoft.com/office/2007/relationships/media" Target="../media/media15.wav"/><Relationship Id="rId12" Type="http://schemas.openxmlformats.org/officeDocument/2006/relationships/audio" Target="../media/media16.wav"/><Relationship Id="rId17" Type="http://schemas.openxmlformats.org/officeDocument/2006/relationships/image" Target="../media/image4.jpg"/><Relationship Id="rId25" Type="http://schemas.openxmlformats.org/officeDocument/2006/relationships/image" Target="../media/image12.png"/><Relationship Id="rId2" Type="http://schemas.openxmlformats.org/officeDocument/2006/relationships/audio" Target="../media/media3.wav"/><Relationship Id="rId16" Type="http://schemas.openxmlformats.org/officeDocument/2006/relationships/image" Target="../media/image3.jpg"/><Relationship Id="rId20" Type="http://schemas.openxmlformats.org/officeDocument/2006/relationships/image" Target="../media/image6.png"/><Relationship Id="rId1" Type="http://schemas.microsoft.com/office/2007/relationships/media" Target="../media/media3.wav"/><Relationship Id="rId6" Type="http://schemas.openxmlformats.org/officeDocument/2006/relationships/audio" Target="../media/media9.wav"/><Relationship Id="rId11" Type="http://schemas.microsoft.com/office/2007/relationships/media" Target="../media/media16.wav"/><Relationship Id="rId24" Type="http://schemas.openxmlformats.org/officeDocument/2006/relationships/image" Target="../media/image8.png"/><Relationship Id="rId5" Type="http://schemas.microsoft.com/office/2007/relationships/media" Target="../media/media9.wav"/><Relationship Id="rId15" Type="http://schemas.openxmlformats.org/officeDocument/2006/relationships/image" Target="../media/image2.jpg"/><Relationship Id="rId23" Type="http://schemas.openxmlformats.org/officeDocument/2006/relationships/image" Target="../media/image11.png"/><Relationship Id="rId10" Type="http://schemas.openxmlformats.org/officeDocument/2006/relationships/audio" Target="../media/media7.wav"/><Relationship Id="rId19" Type="http://schemas.openxmlformats.org/officeDocument/2006/relationships/image" Target="../media/image9.jpg"/><Relationship Id="rId4" Type="http://schemas.openxmlformats.org/officeDocument/2006/relationships/audio" Target="../media/media4.wav"/><Relationship Id="rId9" Type="http://schemas.microsoft.com/office/2007/relationships/media" Target="../media/media7.wav"/><Relationship Id="rId14" Type="http://schemas.openxmlformats.org/officeDocument/2006/relationships/image" Target="../media/image1.jpg"/><Relationship Id="rId2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wav"/><Relationship Id="rId13" Type="http://schemas.openxmlformats.org/officeDocument/2006/relationships/image" Target="../media/image6.png"/><Relationship Id="rId18" Type="http://schemas.openxmlformats.org/officeDocument/2006/relationships/image" Target="../media/image15.png"/><Relationship Id="rId3" Type="http://schemas.microsoft.com/office/2007/relationships/media" Target="../media/media18.wav"/><Relationship Id="rId7" Type="http://schemas.microsoft.com/office/2007/relationships/media" Target="../media/media20.wav"/><Relationship Id="rId12" Type="http://schemas.openxmlformats.org/officeDocument/2006/relationships/image" Target="../media/image1.jpg"/><Relationship Id="rId17" Type="http://schemas.openxmlformats.org/officeDocument/2006/relationships/image" Target="../media/image14.jpg"/><Relationship Id="rId2" Type="http://schemas.openxmlformats.org/officeDocument/2006/relationships/audio" Target="../media/media17.wav"/><Relationship Id="rId16" Type="http://schemas.openxmlformats.org/officeDocument/2006/relationships/image" Target="../media/image7.png"/><Relationship Id="rId1" Type="http://schemas.microsoft.com/office/2007/relationships/media" Target="../media/media17.wav"/><Relationship Id="rId6" Type="http://schemas.openxmlformats.org/officeDocument/2006/relationships/audio" Target="../media/media19.wav"/><Relationship Id="rId11" Type="http://schemas.openxmlformats.org/officeDocument/2006/relationships/slideLayout" Target="../slideLayouts/slideLayout6.xml"/><Relationship Id="rId5" Type="http://schemas.microsoft.com/office/2007/relationships/media" Target="../media/media19.wav"/><Relationship Id="rId15" Type="http://schemas.openxmlformats.org/officeDocument/2006/relationships/image" Target="../media/image13.png"/><Relationship Id="rId10" Type="http://schemas.openxmlformats.org/officeDocument/2006/relationships/audio" Target="../media/media21.wav"/><Relationship Id="rId19" Type="http://schemas.openxmlformats.org/officeDocument/2006/relationships/image" Target="../media/image8.png"/><Relationship Id="rId4" Type="http://schemas.openxmlformats.org/officeDocument/2006/relationships/audio" Target="../media/media18.wav"/><Relationship Id="rId9" Type="http://schemas.microsoft.com/office/2007/relationships/media" Target="../media/media21.wav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wav"/><Relationship Id="rId13" Type="http://schemas.openxmlformats.org/officeDocument/2006/relationships/image" Target="../media/image6.png"/><Relationship Id="rId18" Type="http://schemas.openxmlformats.org/officeDocument/2006/relationships/image" Target="../media/image15.png"/><Relationship Id="rId3" Type="http://schemas.microsoft.com/office/2007/relationships/media" Target="../media/media19.wav"/><Relationship Id="rId7" Type="http://schemas.microsoft.com/office/2007/relationships/media" Target="../media/media23.wav"/><Relationship Id="rId12" Type="http://schemas.openxmlformats.org/officeDocument/2006/relationships/image" Target="../media/image1.jpg"/><Relationship Id="rId17" Type="http://schemas.openxmlformats.org/officeDocument/2006/relationships/image" Target="../media/image14.jpg"/><Relationship Id="rId2" Type="http://schemas.openxmlformats.org/officeDocument/2006/relationships/audio" Target="../media/media17.wav"/><Relationship Id="rId16" Type="http://schemas.openxmlformats.org/officeDocument/2006/relationships/image" Target="../media/image7.png"/><Relationship Id="rId1" Type="http://schemas.microsoft.com/office/2007/relationships/media" Target="../media/media17.wav"/><Relationship Id="rId6" Type="http://schemas.openxmlformats.org/officeDocument/2006/relationships/audio" Target="../media/media22.wav"/><Relationship Id="rId11" Type="http://schemas.openxmlformats.org/officeDocument/2006/relationships/slideLayout" Target="../slideLayouts/slideLayout6.xml"/><Relationship Id="rId5" Type="http://schemas.microsoft.com/office/2007/relationships/media" Target="../media/media22.wav"/><Relationship Id="rId15" Type="http://schemas.openxmlformats.org/officeDocument/2006/relationships/image" Target="../media/image13.png"/><Relationship Id="rId10" Type="http://schemas.openxmlformats.org/officeDocument/2006/relationships/audio" Target="../media/media24.wav"/><Relationship Id="rId19" Type="http://schemas.openxmlformats.org/officeDocument/2006/relationships/image" Target="../media/image8.png"/><Relationship Id="rId4" Type="http://schemas.openxmlformats.org/officeDocument/2006/relationships/audio" Target="../media/media19.wav"/><Relationship Id="rId9" Type="http://schemas.microsoft.com/office/2007/relationships/media" Target="../media/media24.wav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wav"/><Relationship Id="rId13" Type="http://schemas.openxmlformats.org/officeDocument/2006/relationships/image" Target="../media/image6.png"/><Relationship Id="rId18" Type="http://schemas.openxmlformats.org/officeDocument/2006/relationships/image" Target="../media/image15.png"/><Relationship Id="rId3" Type="http://schemas.microsoft.com/office/2007/relationships/media" Target="../media/media20.wav"/><Relationship Id="rId7" Type="http://schemas.microsoft.com/office/2007/relationships/media" Target="../media/media25.wav"/><Relationship Id="rId12" Type="http://schemas.openxmlformats.org/officeDocument/2006/relationships/image" Target="../media/image1.jpg"/><Relationship Id="rId17" Type="http://schemas.openxmlformats.org/officeDocument/2006/relationships/image" Target="../media/image14.jpg"/><Relationship Id="rId2" Type="http://schemas.openxmlformats.org/officeDocument/2006/relationships/audio" Target="../media/media17.wav"/><Relationship Id="rId16" Type="http://schemas.openxmlformats.org/officeDocument/2006/relationships/image" Target="../media/image7.png"/><Relationship Id="rId20" Type="http://schemas.openxmlformats.org/officeDocument/2006/relationships/image" Target="../media/image16.png"/><Relationship Id="rId1" Type="http://schemas.microsoft.com/office/2007/relationships/media" Target="../media/media17.wav"/><Relationship Id="rId6" Type="http://schemas.openxmlformats.org/officeDocument/2006/relationships/audio" Target="../media/media22.wav"/><Relationship Id="rId11" Type="http://schemas.openxmlformats.org/officeDocument/2006/relationships/slideLayout" Target="../slideLayouts/slideLayout6.xml"/><Relationship Id="rId5" Type="http://schemas.microsoft.com/office/2007/relationships/media" Target="../media/media22.wav"/><Relationship Id="rId15" Type="http://schemas.openxmlformats.org/officeDocument/2006/relationships/image" Target="../media/image13.png"/><Relationship Id="rId10" Type="http://schemas.openxmlformats.org/officeDocument/2006/relationships/audio" Target="../media/media26.wav"/><Relationship Id="rId19" Type="http://schemas.openxmlformats.org/officeDocument/2006/relationships/image" Target="../media/image8.png"/><Relationship Id="rId4" Type="http://schemas.openxmlformats.org/officeDocument/2006/relationships/audio" Target="../media/media20.wav"/><Relationship Id="rId9" Type="http://schemas.microsoft.com/office/2007/relationships/media" Target="../media/media26.wav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De stoet van Boer </a:t>
            </a:r>
            <a:r>
              <a:rPr lang="nl-NL" dirty="0" err="1" smtClean="0"/>
              <a:t>Boris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85" y="3505617"/>
            <a:ext cx="2487738" cy="174141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4" r="18583"/>
          <a:stretch/>
        </p:blipFill>
        <p:spPr>
          <a:xfrm flipH="1">
            <a:off x="3943806" y="2551522"/>
            <a:ext cx="1148966" cy="149754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54" y="2203176"/>
            <a:ext cx="1210335" cy="114222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5"/>
          <a:stretch/>
        </p:blipFill>
        <p:spPr>
          <a:xfrm>
            <a:off x="2467152" y="3119482"/>
            <a:ext cx="1454949" cy="143534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0" r="10644"/>
          <a:stretch/>
        </p:blipFill>
        <p:spPr>
          <a:xfrm>
            <a:off x="8091654" y="3171252"/>
            <a:ext cx="1086301" cy="877815"/>
          </a:xfrm>
          <a:prstGeom prst="rect">
            <a:avLst/>
          </a:prstGeom>
        </p:spPr>
      </p:pic>
      <p:pic>
        <p:nvPicPr>
          <p:cNvPr id="13" name="Afbeelding 12"/>
          <p:cNvPicPr>
            <a:picLocks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78" y="5627951"/>
            <a:ext cx="972000" cy="1080000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16-1-2015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digibordpeuters.nl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6" b="17099"/>
          <a:stretch/>
        </p:blipFill>
        <p:spPr>
          <a:xfrm>
            <a:off x="6517285" y="2662261"/>
            <a:ext cx="1451093" cy="683136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23528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2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Waar zie je de ambulance in de stoet?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84" y="3327296"/>
            <a:ext cx="2487738" cy="1741417"/>
          </a:xfrm>
          <a:prstGeom prst="rect">
            <a:avLst/>
          </a:prstGeom>
        </p:spPr>
      </p:pic>
      <p:pic>
        <p:nvPicPr>
          <p:cNvPr id="13" name="Afbeelding 12"/>
          <p:cNvPicPr>
            <a:picLocks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78" y="5627951"/>
            <a:ext cx="972000" cy="1080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54" y="3274083"/>
            <a:ext cx="1582153" cy="106246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78" y="2928090"/>
            <a:ext cx="1342371" cy="89328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5"/>
          <a:stretch/>
        </p:blipFill>
        <p:spPr>
          <a:xfrm flipH="1">
            <a:off x="5399349" y="2404457"/>
            <a:ext cx="1393176" cy="1047265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25" y="2032024"/>
            <a:ext cx="1985076" cy="1083956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16-1-2015</a:t>
            </a:r>
            <a:endParaRPr lang="en-US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digibordpeuters.nl</a:t>
            </a:r>
            <a:endParaRPr lang="en-US" dirty="0"/>
          </a:p>
        </p:txBody>
      </p:sp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399349" y="1727224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817499" y="1415497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060741" y="2269202"/>
            <a:ext cx="609600" cy="609600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67544" y="6072582"/>
            <a:ext cx="609600" cy="6096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467154" y="25063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4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38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9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9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44622"/>
            <a:ext cx="6089819" cy="4262874"/>
          </a:xfrm>
          <a:prstGeom prst="rect">
            <a:avLst/>
          </a:prstGeom>
        </p:spPr>
      </p:pic>
      <p:sp>
        <p:nvSpPr>
          <p:cNvPr id="3" name="Actieknop: Introductiepagina 2">
            <a:hlinkClick r:id="" action="ppaction://hlinkshowjump?jump=firstslide" highlightClick="1"/>
          </p:cNvPr>
          <p:cNvSpPr/>
          <p:nvPr/>
        </p:nvSpPr>
        <p:spPr>
          <a:xfrm>
            <a:off x="7781499" y="5572088"/>
            <a:ext cx="1042416" cy="1042416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16-1-2015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digibordpeuters.nl</a:t>
            </a:r>
            <a:endParaRPr lang="en-US" dirty="0"/>
          </a:p>
        </p:txBody>
      </p:sp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60049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2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Waar zie je scooter in de stoet?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87245" y="2070289"/>
            <a:ext cx="2487738" cy="174141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4" r="18583"/>
          <a:stretch/>
        </p:blipFill>
        <p:spPr>
          <a:xfrm>
            <a:off x="3868763" y="2314161"/>
            <a:ext cx="1148966" cy="149754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8428" y="3062933"/>
            <a:ext cx="1210335" cy="114222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5"/>
          <a:stretch/>
        </p:blipFill>
        <p:spPr>
          <a:xfrm flipH="1">
            <a:off x="5017729" y="1772816"/>
            <a:ext cx="1454949" cy="143534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0" r="10644"/>
          <a:stretch/>
        </p:blipFill>
        <p:spPr>
          <a:xfrm flipH="1">
            <a:off x="81636" y="4245007"/>
            <a:ext cx="1086301" cy="87781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94" y="3634043"/>
            <a:ext cx="1508034" cy="1003528"/>
          </a:xfrm>
          <a:prstGeom prst="rect">
            <a:avLst/>
          </a:prstGeom>
        </p:spPr>
      </p:pic>
      <p:pic>
        <p:nvPicPr>
          <p:cNvPr id="13" name="Afbeelding 12"/>
          <p:cNvPicPr>
            <a:picLocks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78" y="5627951"/>
            <a:ext cx="972000" cy="1080000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16-1-2015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digibordpeuters.nl</a:t>
            </a:r>
            <a:endParaRPr lang="en-US" dirty="0"/>
          </a:p>
        </p:txBody>
      </p:sp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19986" y="6098351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79512" y="3429000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294811" y="2819400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713846" y="2209800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889064" y="1600200"/>
            <a:ext cx="609600" cy="609600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017729" y="116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4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89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5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95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11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5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Waar zie je vrachtwagen in de stoet?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0435" y="2227436"/>
            <a:ext cx="2487738" cy="174141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4" r="18583"/>
          <a:stretch/>
        </p:blipFill>
        <p:spPr>
          <a:xfrm>
            <a:off x="3850150" y="2551522"/>
            <a:ext cx="1148966" cy="149754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5070" y="3254956"/>
            <a:ext cx="1210335" cy="114222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5"/>
          <a:stretch/>
        </p:blipFill>
        <p:spPr>
          <a:xfrm flipH="1">
            <a:off x="4999116" y="2060848"/>
            <a:ext cx="1454949" cy="143534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0" r="10644"/>
          <a:stretch/>
        </p:blipFill>
        <p:spPr>
          <a:xfrm flipH="1">
            <a:off x="42936" y="4327831"/>
            <a:ext cx="1086301" cy="87781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37" y="3826067"/>
            <a:ext cx="1508034" cy="1003528"/>
          </a:xfrm>
          <a:prstGeom prst="rect">
            <a:avLst/>
          </a:prstGeom>
        </p:spPr>
      </p:pic>
      <p:pic>
        <p:nvPicPr>
          <p:cNvPr id="13" name="Afbeelding 12"/>
          <p:cNvPicPr>
            <a:picLocks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78" y="5627951"/>
            <a:ext cx="972000" cy="1080000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16-1-2015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digibordpeuters.nl</a:t>
            </a:r>
            <a:endParaRPr lang="en-US" dirty="0"/>
          </a:p>
        </p:txBody>
      </p:sp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79512" y="3429000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889064" y="1600200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017729" y="1163216"/>
            <a:ext cx="609600" cy="60960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237123" y="2995494"/>
            <a:ext cx="609600" cy="609600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637271" y="2488544"/>
            <a:ext cx="609600" cy="609600"/>
          </a:xfrm>
          <a:prstGeom prst="rect">
            <a:avLst/>
          </a:prstGeom>
        </p:spPr>
      </p:pic>
      <p:pic>
        <p:nvPicPr>
          <p:cNvPr id="19" name="Opgenomen gelu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81286" y="58631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2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59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36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8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Waar zie je racefiets in de stoet?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7272" y="2346915"/>
            <a:ext cx="2487738" cy="174141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4" r="18583"/>
          <a:stretch/>
        </p:blipFill>
        <p:spPr>
          <a:xfrm>
            <a:off x="3867582" y="2536610"/>
            <a:ext cx="1148966" cy="149754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7247" y="3285382"/>
            <a:ext cx="1210335" cy="114222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5"/>
          <a:stretch/>
        </p:blipFill>
        <p:spPr>
          <a:xfrm flipH="1">
            <a:off x="5112322" y="2128384"/>
            <a:ext cx="1454949" cy="143534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0" r="10644"/>
          <a:stretch/>
        </p:blipFill>
        <p:spPr>
          <a:xfrm flipH="1">
            <a:off x="62912" y="4571066"/>
            <a:ext cx="1086301" cy="87781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13" y="3925839"/>
            <a:ext cx="1508034" cy="1003528"/>
          </a:xfrm>
          <a:prstGeom prst="rect">
            <a:avLst/>
          </a:prstGeom>
        </p:spPr>
      </p:pic>
      <p:pic>
        <p:nvPicPr>
          <p:cNvPr id="13" name="Afbeelding 12"/>
          <p:cNvPicPr>
            <a:picLocks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78" y="5627951"/>
            <a:ext cx="972000" cy="1080000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16-1-2015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digibordpeuters.nl</a:t>
            </a:r>
            <a:endParaRPr lang="en-US" dirty="0"/>
          </a:p>
        </p:txBody>
      </p:sp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79512" y="3429000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294811" y="2819400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637271" y="2492896"/>
            <a:ext cx="609600" cy="60960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230196" y="1498002"/>
            <a:ext cx="609600" cy="609600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889064" y="1600200"/>
            <a:ext cx="609600" cy="609600"/>
          </a:xfrm>
          <a:prstGeom prst="rect">
            <a:avLst/>
          </a:prstGeom>
        </p:spPr>
      </p:pic>
      <p:pic>
        <p:nvPicPr>
          <p:cNvPr id="18" name="Opgenomen gelu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01262" y="58631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8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59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3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11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Waar zie je cabrio in de stoet?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0208" y="2194292"/>
            <a:ext cx="2487738" cy="174141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4" r="18583"/>
          <a:stretch/>
        </p:blipFill>
        <p:spPr>
          <a:xfrm>
            <a:off x="4006293" y="2194292"/>
            <a:ext cx="1148966" cy="149754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5958" y="2793487"/>
            <a:ext cx="1210335" cy="114222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5"/>
          <a:stretch/>
        </p:blipFill>
        <p:spPr>
          <a:xfrm flipH="1">
            <a:off x="5155259" y="1772816"/>
            <a:ext cx="1454949" cy="143534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0" r="10644"/>
          <a:stretch/>
        </p:blipFill>
        <p:spPr>
          <a:xfrm flipH="1">
            <a:off x="197222" y="3998564"/>
            <a:ext cx="1086301" cy="87781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23" y="3433944"/>
            <a:ext cx="1508034" cy="1003528"/>
          </a:xfrm>
          <a:prstGeom prst="rect">
            <a:avLst/>
          </a:prstGeom>
        </p:spPr>
      </p:pic>
      <p:pic>
        <p:nvPicPr>
          <p:cNvPr id="13" name="Afbeelding 12"/>
          <p:cNvPicPr>
            <a:picLocks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78" y="5627951"/>
            <a:ext cx="972000" cy="1080000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16-1-2015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digibordpeuters.nl</a:t>
            </a:r>
            <a:endParaRPr lang="en-US" dirty="0"/>
          </a:p>
        </p:txBody>
      </p:sp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294811" y="2819400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889064" y="1600200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795958" y="2183744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017729" y="1163216"/>
            <a:ext cx="609600" cy="609600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97222" y="3082237"/>
            <a:ext cx="609600" cy="609600"/>
          </a:xfrm>
          <a:prstGeom prst="rect">
            <a:avLst/>
          </a:prstGeom>
        </p:spPr>
      </p:pic>
      <p:pic>
        <p:nvPicPr>
          <p:cNvPr id="18" name="Opgenomen gelu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23528" y="6040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3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5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36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1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623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8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Waar zie je de kinderfiets in de stoet?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1773" y="2232209"/>
            <a:ext cx="2487738" cy="174141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4" r="18583"/>
          <a:stretch/>
        </p:blipFill>
        <p:spPr>
          <a:xfrm>
            <a:off x="3986454" y="2232209"/>
            <a:ext cx="1148966" cy="149754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8895" y="2773934"/>
            <a:ext cx="1210335" cy="114222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5"/>
          <a:stretch/>
        </p:blipFill>
        <p:spPr>
          <a:xfrm flipH="1">
            <a:off x="5135420" y="2056264"/>
            <a:ext cx="1454949" cy="143534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0" r="10644"/>
          <a:stretch/>
        </p:blipFill>
        <p:spPr>
          <a:xfrm flipH="1">
            <a:off x="151978" y="3973626"/>
            <a:ext cx="1086301" cy="87781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3" y="3411269"/>
            <a:ext cx="1508034" cy="1003528"/>
          </a:xfrm>
          <a:prstGeom prst="rect">
            <a:avLst/>
          </a:prstGeom>
        </p:spPr>
      </p:pic>
      <p:pic>
        <p:nvPicPr>
          <p:cNvPr id="13" name="Afbeelding 12"/>
          <p:cNvPicPr>
            <a:picLocks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78" y="5627951"/>
            <a:ext cx="972000" cy="1080000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16-1-2015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digibordpeuters.nl</a:t>
            </a:r>
            <a:endParaRPr lang="en-US"/>
          </a:p>
        </p:txBody>
      </p:sp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79512" y="3429000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294811" y="2819400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637271" y="2056264"/>
            <a:ext cx="609600" cy="60960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90328" y="6021288"/>
            <a:ext cx="609600" cy="609600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017729" y="1163216"/>
            <a:ext cx="609600" cy="609600"/>
          </a:xfrm>
          <a:prstGeom prst="rect">
            <a:avLst/>
          </a:prstGeom>
        </p:spPr>
      </p:pic>
      <p:pic>
        <p:nvPicPr>
          <p:cNvPr id="18" name="Opgenomen gelu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994838" y="1474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8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89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28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11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3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Waar zie je de brandweer in de stoet?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84" y="3327296"/>
            <a:ext cx="2487738" cy="1741417"/>
          </a:xfrm>
          <a:prstGeom prst="rect">
            <a:avLst/>
          </a:prstGeom>
        </p:spPr>
      </p:pic>
      <p:pic>
        <p:nvPicPr>
          <p:cNvPr id="13" name="Afbeelding 12"/>
          <p:cNvPicPr>
            <a:picLocks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78" y="5627951"/>
            <a:ext cx="972000" cy="1080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54" y="3274083"/>
            <a:ext cx="1582153" cy="106246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78" y="2928090"/>
            <a:ext cx="1342371" cy="89328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5"/>
          <a:stretch/>
        </p:blipFill>
        <p:spPr>
          <a:xfrm flipH="1">
            <a:off x="5399349" y="2404457"/>
            <a:ext cx="1393176" cy="1047265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25" y="2032024"/>
            <a:ext cx="1985076" cy="1083956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smtClean="0"/>
              <a:t>16-1-2015</a:t>
            </a:r>
            <a:endParaRPr lang="en-US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digibordpeuters.nl</a:t>
            </a:r>
            <a:endParaRPr lang="en-US"/>
          </a:p>
        </p:txBody>
      </p:sp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492128" y="2548233"/>
            <a:ext cx="609600" cy="609600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962400" y="2269202"/>
            <a:ext cx="609600" cy="609600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399349" y="1727224"/>
            <a:ext cx="609600" cy="6096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817499" y="1415497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51520" y="6058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2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9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3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Waar zie je de bus in de stoet?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84" y="3327296"/>
            <a:ext cx="2487738" cy="1741417"/>
          </a:xfrm>
          <a:prstGeom prst="rect">
            <a:avLst/>
          </a:prstGeom>
        </p:spPr>
      </p:pic>
      <p:pic>
        <p:nvPicPr>
          <p:cNvPr id="13" name="Afbeelding 12"/>
          <p:cNvPicPr>
            <a:picLocks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78" y="5627951"/>
            <a:ext cx="972000" cy="1080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54" y="3274083"/>
            <a:ext cx="1582153" cy="106246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78" y="2928090"/>
            <a:ext cx="1342371" cy="89328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5"/>
          <a:stretch/>
        </p:blipFill>
        <p:spPr>
          <a:xfrm flipH="1">
            <a:off x="5399349" y="2404457"/>
            <a:ext cx="1393176" cy="1047265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25" y="2032024"/>
            <a:ext cx="1985076" cy="1083956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16-1-2015</a:t>
            </a:r>
            <a:endParaRPr lang="en-US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digibordpeuters.nl</a:t>
            </a:r>
            <a:endParaRPr lang="en-US" dirty="0"/>
          </a:p>
        </p:txBody>
      </p:sp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492128" y="2548233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399349" y="1727224"/>
            <a:ext cx="609600" cy="609600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060741" y="2269202"/>
            <a:ext cx="609600" cy="6096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792525" y="1416648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95536" y="58631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1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8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93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9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5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Waar zie je de politie in de stoet?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84" y="3327296"/>
            <a:ext cx="2487738" cy="1741417"/>
          </a:xfrm>
          <a:prstGeom prst="rect">
            <a:avLst/>
          </a:prstGeom>
        </p:spPr>
      </p:pic>
      <p:pic>
        <p:nvPicPr>
          <p:cNvPr id="13" name="Afbeelding 12"/>
          <p:cNvPicPr>
            <a:picLocks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78" y="5627951"/>
            <a:ext cx="972000" cy="1080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54" y="3274083"/>
            <a:ext cx="1582153" cy="106246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78" y="2928090"/>
            <a:ext cx="1342371" cy="89328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5"/>
          <a:stretch/>
        </p:blipFill>
        <p:spPr>
          <a:xfrm flipH="1">
            <a:off x="5399349" y="2404457"/>
            <a:ext cx="1393176" cy="1047265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25" y="2032024"/>
            <a:ext cx="1985076" cy="1083956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16-1-2015</a:t>
            </a:r>
            <a:endParaRPr lang="en-US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digibordpeuters.nl</a:t>
            </a:r>
            <a:endParaRPr lang="en-US" dirty="0"/>
          </a:p>
        </p:txBody>
      </p:sp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492128" y="2548233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817499" y="1415497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060741" y="2269202"/>
            <a:ext cx="609600" cy="609600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418423" y="1727224"/>
            <a:ext cx="609600" cy="6096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23528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0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8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9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1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38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Zomer</Template>
  <TotalTime>175</TotalTime>
  <Words>104</Words>
  <Application>Microsoft Office PowerPoint</Application>
  <PresentationFormat>Diavoorstelling (4:3)</PresentationFormat>
  <Paragraphs>32</Paragraphs>
  <Slides>11</Slides>
  <Notes>0</Notes>
  <HiddenSlides>0</HiddenSlides>
  <MMClips>52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Summer</vt:lpstr>
      <vt:lpstr>De stoet van Boer Boris</vt:lpstr>
      <vt:lpstr>Waar zie je scooter in de stoet?</vt:lpstr>
      <vt:lpstr>Waar zie je vrachtwagen in de stoet?</vt:lpstr>
      <vt:lpstr>Waar zie je racefiets in de stoet?</vt:lpstr>
      <vt:lpstr>Waar zie je cabrio in de stoet?</vt:lpstr>
      <vt:lpstr>Waar zie je de kinderfiets in de stoet?</vt:lpstr>
      <vt:lpstr>Waar zie je de brandweer in de stoet?</vt:lpstr>
      <vt:lpstr>Waar zie je de bus in de stoet?</vt:lpstr>
      <vt:lpstr>Waar zie je de politie in de stoet?</vt:lpstr>
      <vt:lpstr>Waar zie je de ambulance in de stoet?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stoet van boer Boris</dc:title>
  <dc:creator>Annie</dc:creator>
  <cp:lastModifiedBy>Annie</cp:lastModifiedBy>
  <cp:revision>16</cp:revision>
  <dcterms:created xsi:type="dcterms:W3CDTF">2015-01-16T16:47:12Z</dcterms:created>
  <dcterms:modified xsi:type="dcterms:W3CDTF">2015-01-23T10:14:51Z</dcterms:modified>
</cp:coreProperties>
</file>