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811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91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143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938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40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23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09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283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40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726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788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86F16-5ED1-4B98-ADC0-10AAB12EEA8F}" type="datetimeFigureOut">
              <a:rPr lang="nl-NL" smtClean="0"/>
              <a:t>7-4-2014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1B1C1-E723-4CBE-8FA5-5A1786D3BE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67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9.wav"/><Relationship Id="rId6" Type="http://schemas.openxmlformats.org/officeDocument/2006/relationships/image" Target="../media/image6.png"/><Relationship Id="rId5" Type="http://schemas.openxmlformats.org/officeDocument/2006/relationships/image" Target="../media/image2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0.wav"/><Relationship Id="rId6" Type="http://schemas.openxmlformats.org/officeDocument/2006/relationships/image" Target="../media/image31.png"/><Relationship Id="rId5" Type="http://schemas.openxmlformats.org/officeDocument/2006/relationships/image" Target="../media/image18.jpeg"/><Relationship Id="rId4" Type="http://schemas.openxmlformats.org/officeDocument/2006/relationships/image" Target="../media/image3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2.wav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3.wav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4.wav"/><Relationship Id="rId6" Type="http://schemas.openxmlformats.org/officeDocument/2006/relationships/image" Target="../media/image15.png"/><Relationship Id="rId5" Type="http://schemas.openxmlformats.org/officeDocument/2006/relationships/image" Target="../media/image1.jp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5.wav"/><Relationship Id="rId6" Type="http://schemas.openxmlformats.org/officeDocument/2006/relationships/image" Target="../media/image16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6.wav"/><Relationship Id="rId6" Type="http://schemas.openxmlformats.org/officeDocument/2006/relationships/image" Target="../media/image20.pn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7.wav"/><Relationship Id="rId6" Type="http://schemas.openxmlformats.org/officeDocument/2006/relationships/image" Target="../media/image24.pn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8.wav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/>
          <a:lstStyle/>
          <a:p>
            <a:r>
              <a:rPr lang="nl-NL" dirty="0" smtClean="0"/>
              <a:t>Waar zie je dezelfde bloemen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988840"/>
            <a:ext cx="3960440" cy="3838847"/>
          </a:xfrm>
          <a:prstGeom prst="rect">
            <a:avLst/>
          </a:prstGeom>
        </p:spPr>
      </p:pic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7544" y="5949280"/>
            <a:ext cx="609600" cy="60960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884368" y="5949280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63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krokussen?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27653" name="Afbeelding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35"/>
          <a:stretch>
            <a:fillRect/>
          </a:stretch>
        </p:blipFill>
        <p:spPr bwMode="auto">
          <a:xfrm>
            <a:off x="395288" y="27082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35"/>
          <a:stretch>
            <a:fillRect/>
          </a:stretch>
        </p:blipFill>
        <p:spPr bwMode="auto">
          <a:xfrm>
            <a:off x="2987675" y="269875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71462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39"/>
          <a:stretch>
            <a:fillRect/>
          </a:stretch>
        </p:blipFill>
        <p:spPr bwMode="auto">
          <a:xfrm>
            <a:off x="6948488" y="271462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echte verbindingslijn 9"/>
          <p:cNvCxnSpPr/>
          <p:nvPr/>
        </p:nvCxnSpPr>
        <p:spPr>
          <a:xfrm>
            <a:off x="2555875" y="2698750"/>
            <a:ext cx="0" cy="1800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395288" y="4797425"/>
            <a:ext cx="19446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8027988" y="5373688"/>
            <a:ext cx="720725" cy="7191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9" name="29E33980.wav">
            <a:hlinkClick r:id="" action="ppaction://media"/>
          </p:cNvPr>
          <p:cNvPicPr>
            <a:picLocks noChangeAspect="1"/>
          </p:cNvPicPr>
          <p:nvPr>
            <a:wavAudioFile r:embed="rId1" name="29E3C728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48322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tulpen?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28677" name="Afbeelding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9241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9241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9"/>
          <a:stretch>
            <a:fillRect/>
          </a:stretch>
        </p:blipFill>
        <p:spPr bwMode="auto">
          <a:xfrm>
            <a:off x="2627313" y="29241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33" b="9825"/>
          <a:stretch>
            <a:fillRect/>
          </a:stretch>
        </p:blipFill>
        <p:spPr bwMode="auto">
          <a:xfrm>
            <a:off x="4665663" y="289718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echte verbindingslijn 9"/>
          <p:cNvCxnSpPr/>
          <p:nvPr/>
        </p:nvCxnSpPr>
        <p:spPr>
          <a:xfrm>
            <a:off x="2411413" y="2924175"/>
            <a:ext cx="0" cy="177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395288" y="5013325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7812088" y="5705475"/>
            <a:ext cx="720725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9" name="F1664011.wav">
            <a:hlinkClick r:id="" action="ppaction://media"/>
          </p:cNvPr>
          <p:cNvPicPr>
            <a:picLocks noChangeAspect="1"/>
          </p:cNvPicPr>
          <p:nvPr>
            <a:wavAudioFile r:embed="rId1" name="F1661999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58166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4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050"/>
            <a:ext cx="9159875" cy="887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5" name="A50C4042.wav">
            <a:hlinkClick r:id="" action="ppaction://media"/>
          </p:cNvPr>
          <p:cNvPicPr>
            <a:picLocks noChangeAspect="1"/>
          </p:cNvPicPr>
          <p:nvPr>
            <a:wavAudioFile r:embed="rId1" name="A50C70D1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66102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eknop: Introductiepagina 5">
            <a:hlinkClick r:id="" action="ppaction://hlinkshowjump?jump=firstslide" highlightClick="1"/>
          </p:cNvPr>
          <p:cNvSpPr/>
          <p:nvPr/>
        </p:nvSpPr>
        <p:spPr>
          <a:xfrm>
            <a:off x="7956550" y="5191125"/>
            <a:ext cx="1079500" cy="10795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ctrTitle"/>
          </p:nvPr>
        </p:nvSpPr>
        <p:spPr>
          <a:xfrm>
            <a:off x="468313" y="549275"/>
            <a:ext cx="7772400" cy="1470025"/>
          </a:xfrm>
        </p:spPr>
        <p:txBody>
          <a:bodyPr/>
          <a:lstStyle/>
          <a:p>
            <a:r>
              <a:rPr lang="nl-NL" altLang="nl-NL" smtClean="0"/>
              <a:t>Waar zie je dezelfde hyacinten?</a:t>
            </a:r>
          </a:p>
        </p:txBody>
      </p:sp>
      <p:pic>
        <p:nvPicPr>
          <p:cNvPr id="19459" name="Afbeelding 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368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Rechte verbindingslijn 5"/>
          <p:cNvCxnSpPr/>
          <p:nvPr/>
        </p:nvCxnSpPr>
        <p:spPr>
          <a:xfrm>
            <a:off x="2700338" y="2636838"/>
            <a:ext cx="0" cy="1800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6368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Afbeelding 8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6368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763" y="2636838"/>
            <a:ext cx="17986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Rechte verbindingslijn 11"/>
          <p:cNvCxnSpPr/>
          <p:nvPr/>
        </p:nvCxnSpPr>
        <p:spPr>
          <a:xfrm>
            <a:off x="395288" y="4724400"/>
            <a:ext cx="1933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8069263" y="5589588"/>
            <a:ext cx="719137" cy="7191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3" name="B2333683.wav">
            <a:hlinkClick r:id="" action="ppaction://media"/>
          </p:cNvPr>
          <p:cNvPicPr>
            <a:picLocks noChangeAspect="1"/>
          </p:cNvPicPr>
          <p:nvPr>
            <a:wavAudioFile r:embed="rId1" name="B233F0AC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895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krokussen?</a:t>
            </a:r>
          </a:p>
        </p:txBody>
      </p:sp>
      <p:pic>
        <p:nvPicPr>
          <p:cNvPr id="2048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08275"/>
            <a:ext cx="17986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Rechte verbindingslijn 4"/>
          <p:cNvCxnSpPr/>
          <p:nvPr/>
        </p:nvCxnSpPr>
        <p:spPr>
          <a:xfrm>
            <a:off x="2627313" y="2708275"/>
            <a:ext cx="0" cy="1873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>
            <a:off x="468313" y="4868863"/>
            <a:ext cx="1798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7082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7082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8027988" y="5516563"/>
            <a:ext cx="720725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14" name="Afbeelding 1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70827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741C3714.wav">
            <a:hlinkClick r:id="" action="ppaction://media"/>
          </p:cNvPr>
          <p:cNvPicPr>
            <a:picLocks noChangeAspect="1"/>
          </p:cNvPicPr>
          <p:nvPr>
            <a:wavAudioFile r:embed="rId1" name="741C1850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16563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hyacinten?</a:t>
            </a:r>
          </a:p>
        </p:txBody>
      </p:sp>
      <p:pic>
        <p:nvPicPr>
          <p:cNvPr id="21507" name="Afbeelding 2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4209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3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4241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113" y="2424113"/>
            <a:ext cx="17986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4241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Rechte verbindingslijn 7"/>
          <p:cNvCxnSpPr/>
          <p:nvPr/>
        </p:nvCxnSpPr>
        <p:spPr>
          <a:xfrm>
            <a:off x="2339975" y="2420938"/>
            <a:ext cx="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>
            <a:off x="611188" y="4581525"/>
            <a:ext cx="158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894638" y="5516563"/>
            <a:ext cx="720725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7" name="0C8B3761.wav">
            <a:hlinkClick r:id="" action="ppaction://media"/>
          </p:cNvPr>
          <p:cNvPicPr>
            <a:picLocks noChangeAspect="1"/>
          </p:cNvPicPr>
          <p:nvPr>
            <a:wavAudioFile r:embed="rId1" name="0C8BC3D2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6276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7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narcissen?</a:t>
            </a:r>
          </a:p>
        </p:txBody>
      </p:sp>
      <p:pic>
        <p:nvPicPr>
          <p:cNvPr id="22531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781300"/>
            <a:ext cx="17145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781300"/>
            <a:ext cx="17145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7813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79082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Rechte verbindingslijn 8"/>
          <p:cNvCxnSpPr/>
          <p:nvPr/>
        </p:nvCxnSpPr>
        <p:spPr>
          <a:xfrm>
            <a:off x="2555875" y="2781300"/>
            <a:ext cx="0" cy="194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539750" y="4868863"/>
            <a:ext cx="1714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ctieknop: Verder of Volgende 11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719138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3" name="78483792.wav">
            <a:hlinkClick r:id="" action="ppaction://media"/>
          </p:cNvPr>
          <p:cNvPicPr>
            <a:picLocks noChangeAspect="1"/>
          </p:cNvPicPr>
          <p:nvPr>
            <a:wavAudioFile r:embed="rId1" name="7848439A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516563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2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hyacinten?</a:t>
            </a:r>
          </a:p>
        </p:txBody>
      </p:sp>
      <p:pic>
        <p:nvPicPr>
          <p:cNvPr id="23555" name="Afbeelding 2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431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fbeelding 3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24948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2431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243138"/>
            <a:ext cx="179863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Rechte verbindingslijn 7"/>
          <p:cNvCxnSpPr/>
          <p:nvPr/>
        </p:nvCxnSpPr>
        <p:spPr>
          <a:xfrm>
            <a:off x="2484438" y="2243138"/>
            <a:ext cx="0" cy="1806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>
            <a:off x="395288" y="4365625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datum 1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8027988" y="5586413"/>
            <a:ext cx="720725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7" name="183F3824.wav">
            <a:hlinkClick r:id="" action="ppaction://media"/>
          </p:cNvPr>
          <p:cNvPicPr>
            <a:picLocks noChangeAspect="1"/>
          </p:cNvPicPr>
          <p:nvPr>
            <a:wavAudioFile r:embed="rId1" name="183F323C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86413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8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Waar zie je dezelfde tulpen?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24581" name="Afbeelding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5654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25654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5384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5654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8010525" y="5589588"/>
            <a:ext cx="719138" cy="7191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12A93855.wav">
            <a:hlinkClick r:id="" action="ppaction://media"/>
          </p:cNvPr>
          <p:cNvPicPr>
            <a:picLocks noChangeAspect="1"/>
          </p:cNvPicPr>
          <p:nvPr>
            <a:wavAudioFile r:embed="rId1" name="12A9F8CC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69912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Rechte verbindingslijn 11"/>
          <p:cNvCxnSpPr/>
          <p:nvPr/>
        </p:nvCxnSpPr>
        <p:spPr>
          <a:xfrm>
            <a:off x="2555875" y="2565400"/>
            <a:ext cx="0" cy="1800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 flipH="1">
            <a:off x="395288" y="4724400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395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Waar zie je dezelfde blauwe druifjes?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2560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85273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8432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2843213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841625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echte verbindingslijn 9"/>
          <p:cNvCxnSpPr/>
          <p:nvPr/>
        </p:nvCxnSpPr>
        <p:spPr>
          <a:xfrm>
            <a:off x="2484438" y="2843213"/>
            <a:ext cx="0" cy="1954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>
            <a:off x="323850" y="5013325"/>
            <a:ext cx="1944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8101013" y="5661025"/>
            <a:ext cx="719137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9" name="118A3902.wav">
            <a:hlinkClick r:id="" action="ppaction://media"/>
          </p:cNvPr>
          <p:cNvPicPr>
            <a:picLocks noChangeAspect="1"/>
          </p:cNvPicPr>
          <p:nvPr>
            <a:wavAudioFile r:embed="rId1" name="118A16E6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66102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4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Waar zie je dezelfde sneeuwklokjes?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01/04/2014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digibordpeuters</a:t>
            </a:r>
            <a:endParaRPr lang="nl-NL"/>
          </a:p>
        </p:txBody>
      </p:sp>
      <p:pic>
        <p:nvPicPr>
          <p:cNvPr id="26629" name="Afbeelding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5" r="19954"/>
          <a:stretch>
            <a:fillRect/>
          </a:stretch>
        </p:blipFill>
        <p:spPr bwMode="auto">
          <a:xfrm>
            <a:off x="755650" y="27813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5" r="19954"/>
          <a:stretch>
            <a:fillRect/>
          </a:stretch>
        </p:blipFill>
        <p:spPr bwMode="auto">
          <a:xfrm>
            <a:off x="5083175" y="27813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9" t="-1913" r="16518" b="1913"/>
          <a:stretch>
            <a:fillRect/>
          </a:stretch>
        </p:blipFill>
        <p:spPr bwMode="auto">
          <a:xfrm>
            <a:off x="2987675" y="27813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68"/>
          <a:stretch>
            <a:fillRect/>
          </a:stretch>
        </p:blipFill>
        <p:spPr bwMode="auto">
          <a:xfrm>
            <a:off x="7164388" y="2733675"/>
            <a:ext cx="1800225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echte verbindingslijn 9"/>
          <p:cNvCxnSpPr/>
          <p:nvPr/>
        </p:nvCxnSpPr>
        <p:spPr>
          <a:xfrm>
            <a:off x="2700338" y="2781300"/>
            <a:ext cx="0" cy="201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755650" y="4868863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8243888" y="5661025"/>
            <a:ext cx="720725" cy="7207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9" name="E8A23948.wav">
            <a:hlinkClick r:id="" action="ppaction://media"/>
          </p:cNvPr>
          <p:cNvPicPr>
            <a:picLocks noChangeAspect="1"/>
          </p:cNvPicPr>
          <p:nvPr>
            <a:wavAudioFile r:embed="rId1" name="E8A2A8B4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57721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7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</Words>
  <Application>Microsoft Office PowerPoint</Application>
  <PresentationFormat>Diavoorstelling (4:3)</PresentationFormat>
  <Paragraphs>33</Paragraphs>
  <Slides>12</Slides>
  <Notes>0</Notes>
  <HiddenSlides>0</HiddenSlides>
  <MMClips>12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Waar zie je dezelfde bloemen</vt:lpstr>
      <vt:lpstr>Waar zie je dezelfde hyacinten?</vt:lpstr>
      <vt:lpstr>Waar zie je dezelfde krokussen?</vt:lpstr>
      <vt:lpstr>Waar zie je dezelfde hyacinten?</vt:lpstr>
      <vt:lpstr>Waar zie je dezelfde narcissen?</vt:lpstr>
      <vt:lpstr>Waar zie je dezelfde hyacinten?</vt:lpstr>
      <vt:lpstr>Waar zie je dezelfde tulpen?</vt:lpstr>
      <vt:lpstr>Waar zie je dezelfde blauwe druifjes?</vt:lpstr>
      <vt:lpstr>Waar zie je dezelfde sneeuwklokjes?</vt:lpstr>
      <vt:lpstr>Waar zie je dezelfde krokussen?</vt:lpstr>
      <vt:lpstr>Waar zie je dezelfde tulpen?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 zie je dezelfde bloemen</dc:title>
  <dc:creator>Annie</dc:creator>
  <cp:lastModifiedBy>Annie</cp:lastModifiedBy>
  <cp:revision>1</cp:revision>
  <dcterms:created xsi:type="dcterms:W3CDTF">2014-04-07T19:17:04Z</dcterms:created>
  <dcterms:modified xsi:type="dcterms:W3CDTF">2014-04-07T19:21:41Z</dcterms:modified>
</cp:coreProperties>
</file>