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C397-009C-475F-8A5D-20BA47323388}" type="datetimeFigureOut">
              <a:rPr lang="nl-NL" smtClean="0"/>
              <a:pPr/>
              <a:t>23-8-2010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08A91-A0B3-475C-83E9-C92DD37B8B41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>
    <p:wipe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C397-009C-475F-8A5D-20BA47323388}" type="datetimeFigureOut">
              <a:rPr lang="nl-NL" smtClean="0"/>
              <a:pPr/>
              <a:t>23-8-2010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08A91-A0B3-475C-83E9-C92DD37B8B41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>
    <p:wipe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C397-009C-475F-8A5D-20BA47323388}" type="datetimeFigureOut">
              <a:rPr lang="nl-NL" smtClean="0"/>
              <a:pPr/>
              <a:t>23-8-2010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08A91-A0B3-475C-83E9-C92DD37B8B41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>
    <p:wipe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C397-009C-475F-8A5D-20BA47323388}" type="datetimeFigureOut">
              <a:rPr lang="nl-NL" smtClean="0"/>
              <a:pPr/>
              <a:t>23-8-2010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08A91-A0B3-475C-83E9-C92DD37B8B41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>
    <p:wipe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C397-009C-475F-8A5D-20BA47323388}" type="datetimeFigureOut">
              <a:rPr lang="nl-NL" smtClean="0"/>
              <a:pPr/>
              <a:t>23-8-2010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08A91-A0B3-475C-83E9-C92DD37B8B41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>
    <p:wipe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C397-009C-475F-8A5D-20BA47323388}" type="datetimeFigureOut">
              <a:rPr lang="nl-NL" smtClean="0"/>
              <a:pPr/>
              <a:t>23-8-2010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08A91-A0B3-475C-83E9-C92DD37B8B41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>
    <p:wipe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C397-009C-475F-8A5D-20BA47323388}" type="datetimeFigureOut">
              <a:rPr lang="nl-NL" smtClean="0"/>
              <a:pPr/>
              <a:t>23-8-2010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08A91-A0B3-475C-83E9-C92DD37B8B41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>
    <p:wipe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C397-009C-475F-8A5D-20BA47323388}" type="datetimeFigureOut">
              <a:rPr lang="nl-NL" smtClean="0"/>
              <a:pPr/>
              <a:t>23-8-2010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08A91-A0B3-475C-83E9-C92DD37B8B41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>
    <p:wipe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C397-009C-475F-8A5D-20BA47323388}" type="datetimeFigureOut">
              <a:rPr lang="nl-NL" smtClean="0"/>
              <a:pPr/>
              <a:t>23-8-2010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08A91-A0B3-475C-83E9-C92DD37B8B41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>
    <p:wipe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C397-009C-475F-8A5D-20BA47323388}" type="datetimeFigureOut">
              <a:rPr lang="nl-NL" smtClean="0"/>
              <a:pPr/>
              <a:t>23-8-2010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08A91-A0B3-475C-83E9-C92DD37B8B41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>
    <p:wipe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C397-009C-475F-8A5D-20BA47323388}" type="datetimeFigureOut">
              <a:rPr lang="nl-NL" smtClean="0"/>
              <a:pPr/>
              <a:t>23-8-2010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08A91-A0B3-475C-83E9-C92DD37B8B41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>
    <p:wipe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DDC397-009C-475F-8A5D-20BA47323388}" type="datetimeFigureOut">
              <a:rPr lang="nl-NL" smtClean="0"/>
              <a:pPr/>
              <a:t>23-8-2010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908A91-A0B3-475C-83E9-C92DD37B8B41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 descr="winter 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8000" y="381000"/>
            <a:ext cx="8128000" cy="6096000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27750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winter 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79512" y="188640"/>
            <a:ext cx="8691809" cy="6518857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33688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winter 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23528" y="188640"/>
            <a:ext cx="8574670" cy="6426995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31437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 descr="winter 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 rot="16200000">
            <a:off x="1091568" y="1284424"/>
            <a:ext cx="6821760" cy="4325391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30563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winter 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79512" y="116632"/>
            <a:ext cx="8796469" cy="6597352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19531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 descr="winter 6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259632" y="42491"/>
            <a:ext cx="6815509" cy="6815509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748464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24391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winter 7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79512" y="332656"/>
            <a:ext cx="8793041" cy="5989038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36422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winter 8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23528" y="260648"/>
            <a:ext cx="8424936" cy="6315187"/>
          </a:xfrm>
        </p:spPr>
      </p:pic>
      <p:pic>
        <p:nvPicPr>
          <p:cNvPr id="6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24797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winter 9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23528" y="260648"/>
            <a:ext cx="8568952" cy="6426714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24328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0</Words>
  <Application>Microsoft Office PowerPoint</Application>
  <PresentationFormat>Diavoorstelling (4:3)</PresentationFormat>
  <Paragraphs>0</Paragraphs>
  <Slides>9</Slides>
  <Notes>0</Notes>
  <HiddenSlides>0</HiddenSlides>
  <MMClips>9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0" baseType="lpstr">
      <vt:lpstr>Office-thema</vt:lpstr>
      <vt:lpstr>Dia 1</vt:lpstr>
      <vt:lpstr>Dia 2</vt:lpstr>
      <vt:lpstr>Dia 3</vt:lpstr>
      <vt:lpstr>Dia 4</vt:lpstr>
      <vt:lpstr>Dia 5</vt:lpstr>
      <vt:lpstr>Dia 6</vt:lpstr>
      <vt:lpstr>Dia 7</vt:lpstr>
      <vt:lpstr>Dia 8</vt:lpstr>
      <vt:lpstr>Dia 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Matt Damon</dc:creator>
  <cp:lastModifiedBy>Matt Damon</cp:lastModifiedBy>
  <cp:revision>5</cp:revision>
  <dcterms:created xsi:type="dcterms:W3CDTF">2010-08-20T15:27:18Z</dcterms:created>
  <dcterms:modified xsi:type="dcterms:W3CDTF">2010-08-23T08:32:35Z</dcterms:modified>
</cp:coreProperties>
</file>