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C397-009C-475F-8A5D-20BA47323388}" type="datetimeFigureOut">
              <a:rPr lang="nl-NL" smtClean="0"/>
              <a:pPr/>
              <a:t>23-8-2010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8A91-A0B3-475C-83E9-C92DD37B8B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winter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775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691809" cy="6518857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368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8574670" cy="642699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1437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nter 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091568" y="1284424"/>
            <a:ext cx="6821760" cy="4325391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563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96469" cy="659735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953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winter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42491"/>
            <a:ext cx="6815509" cy="6815509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74846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39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8793041" cy="5989038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642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424936" cy="6315187"/>
          </a:xfrm>
        </p:spPr>
      </p:pic>
      <p:pic>
        <p:nvPicPr>
          <p:cNvPr id="6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797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winter 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568952" cy="6426714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432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Diavoorstelling (4:3)</PresentationFormat>
  <Paragraphs>0</Paragraphs>
  <Slides>9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Matt Damon</dc:creator>
  <cp:lastModifiedBy>Matt Damon</cp:lastModifiedBy>
  <cp:revision>5</cp:revision>
  <dcterms:created xsi:type="dcterms:W3CDTF">2010-08-20T15:27:18Z</dcterms:created>
  <dcterms:modified xsi:type="dcterms:W3CDTF">2010-08-23T08:32:35Z</dcterms:modified>
</cp:coreProperties>
</file>