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63D4-CB74-49CE-81B2-90D38D3778FA}" type="datetimeFigureOut">
              <a:rPr lang="nl-NL" smtClean="0"/>
              <a:t>10-6-2014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D1A1-4F65-4210-A53F-F1E45325E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7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93AFB-4BC7-4269-9F13-DB71F923D1C3}" type="slidenum">
              <a:rPr lang="nl-NL" smtClean="0"/>
              <a:t>‹nr.›</a:t>
            </a:fld>
            <a:endParaRPr lang="nl-N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6.jpg"/><Relationship Id="rId5" Type="http://schemas.microsoft.com/office/2007/relationships/media" Target="../media/media4.wav"/><Relationship Id="rId1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14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13.jp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12.png"/><Relationship Id="rId5" Type="http://schemas.microsoft.com/office/2007/relationships/media" Target="../media/media8.wav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17.jp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10.wav"/><Relationship Id="rId16" Type="http://schemas.openxmlformats.org/officeDocument/2006/relationships/image" Target="../media/image8.png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15.jpg"/><Relationship Id="rId5" Type="http://schemas.microsoft.com/office/2007/relationships/media" Target="../media/media12.wav"/><Relationship Id="rId1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14.png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image" Target="../media/image22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21.jpg"/><Relationship Id="rId5" Type="http://schemas.microsoft.com/office/2007/relationships/media" Target="../media/media16.wav"/><Relationship Id="rId10" Type="http://schemas.openxmlformats.org/officeDocument/2006/relationships/image" Target="../media/image2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png"/><Relationship Id="rId3" Type="http://schemas.microsoft.com/office/2007/relationships/media" Target="../media/media19.wav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1.jpg"/><Relationship Id="rId2" Type="http://schemas.openxmlformats.org/officeDocument/2006/relationships/audio" Target="../media/media18.wav"/><Relationship Id="rId16" Type="http://schemas.openxmlformats.org/officeDocument/2006/relationships/image" Target="../media/image27.png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15.jpg"/><Relationship Id="rId5" Type="http://schemas.microsoft.com/office/2007/relationships/media" Target="../media/media20.wav"/><Relationship Id="rId1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audio" Target="../media/media19.wav"/><Relationship Id="rId9" Type="http://schemas.openxmlformats.org/officeDocument/2006/relationships/image" Target="../media/image23.jp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4.png"/><Relationship Id="rId3" Type="http://schemas.microsoft.com/office/2007/relationships/media" Target="../media/media22.wav"/><Relationship Id="rId7" Type="http://schemas.microsoft.com/office/2007/relationships/media" Target="../media/media24.wav"/><Relationship Id="rId12" Type="http://schemas.openxmlformats.org/officeDocument/2006/relationships/audio" Target="../media/media26.wav"/><Relationship Id="rId17" Type="http://schemas.openxmlformats.org/officeDocument/2006/relationships/image" Target="../media/image29.jpg"/><Relationship Id="rId2" Type="http://schemas.openxmlformats.org/officeDocument/2006/relationships/audio" Target="../media/media21.wav"/><Relationship Id="rId16" Type="http://schemas.openxmlformats.org/officeDocument/2006/relationships/image" Target="../media/image28.jpg"/><Relationship Id="rId20" Type="http://schemas.openxmlformats.org/officeDocument/2006/relationships/image" Target="../media/image8.png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11" Type="http://schemas.microsoft.com/office/2007/relationships/media" Target="../media/media26.wav"/><Relationship Id="rId5" Type="http://schemas.microsoft.com/office/2007/relationships/media" Target="../media/media23.wav"/><Relationship Id="rId15" Type="http://schemas.openxmlformats.org/officeDocument/2006/relationships/image" Target="../media/image6.jpg"/><Relationship Id="rId10" Type="http://schemas.openxmlformats.org/officeDocument/2006/relationships/audio" Target="../media/media25.wav"/><Relationship Id="rId19" Type="http://schemas.openxmlformats.org/officeDocument/2006/relationships/image" Target="../media/image7.png"/><Relationship Id="rId4" Type="http://schemas.openxmlformats.org/officeDocument/2006/relationships/audio" Target="../media/media22.wav"/><Relationship Id="rId9" Type="http://schemas.microsoft.com/office/2007/relationships/media" Target="../media/media25.wav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wav"/><Relationship Id="rId13" Type="http://schemas.microsoft.com/office/2007/relationships/media" Target="../media/media33.wav"/><Relationship Id="rId18" Type="http://schemas.openxmlformats.org/officeDocument/2006/relationships/image" Target="../media/image30.png"/><Relationship Id="rId3" Type="http://schemas.microsoft.com/office/2007/relationships/media" Target="../media/media28.wav"/><Relationship Id="rId21" Type="http://schemas.openxmlformats.org/officeDocument/2006/relationships/image" Target="../media/image24.png"/><Relationship Id="rId7" Type="http://schemas.microsoft.com/office/2007/relationships/media" Target="../media/media30.wav"/><Relationship Id="rId12" Type="http://schemas.openxmlformats.org/officeDocument/2006/relationships/audio" Target="../media/media32.wav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audio" Target="../media/media27.wav"/><Relationship Id="rId16" Type="http://schemas.openxmlformats.org/officeDocument/2006/relationships/image" Target="../media/image1.png"/><Relationship Id="rId20" Type="http://schemas.openxmlformats.org/officeDocument/2006/relationships/image" Target="../media/image17.jpg"/><Relationship Id="rId1" Type="http://schemas.microsoft.com/office/2007/relationships/media" Target="../media/media27.wav"/><Relationship Id="rId6" Type="http://schemas.openxmlformats.org/officeDocument/2006/relationships/audio" Target="../media/media29.wav"/><Relationship Id="rId11" Type="http://schemas.microsoft.com/office/2007/relationships/media" Target="../media/media32.wav"/><Relationship Id="rId24" Type="http://schemas.openxmlformats.org/officeDocument/2006/relationships/image" Target="../media/image33.png"/><Relationship Id="rId5" Type="http://schemas.microsoft.com/office/2007/relationships/media" Target="../media/media29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32.png"/><Relationship Id="rId10" Type="http://schemas.openxmlformats.org/officeDocument/2006/relationships/audio" Target="../media/media31.wav"/><Relationship Id="rId19" Type="http://schemas.openxmlformats.org/officeDocument/2006/relationships/image" Target="../media/image11.png"/><Relationship Id="rId4" Type="http://schemas.openxmlformats.org/officeDocument/2006/relationships/audio" Target="../media/media28.wav"/><Relationship Id="rId9" Type="http://schemas.microsoft.com/office/2007/relationships/media" Target="../media/media31.wav"/><Relationship Id="rId14" Type="http://schemas.openxmlformats.org/officeDocument/2006/relationships/audio" Target="../media/media33.wav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35.png"/><Relationship Id="rId3" Type="http://schemas.microsoft.com/office/2007/relationships/media" Target="../media/media35.wav"/><Relationship Id="rId21" Type="http://schemas.openxmlformats.org/officeDocument/2006/relationships/image" Target="../media/image37.png"/><Relationship Id="rId7" Type="http://schemas.microsoft.com/office/2007/relationships/media" Target="../media/media37.wav"/><Relationship Id="rId12" Type="http://schemas.openxmlformats.org/officeDocument/2006/relationships/audio" Target="../media/media39.wav"/><Relationship Id="rId17" Type="http://schemas.openxmlformats.org/officeDocument/2006/relationships/image" Target="../media/image16.png"/><Relationship Id="rId2" Type="http://schemas.openxmlformats.org/officeDocument/2006/relationships/audio" Target="../media/media34.wav"/><Relationship Id="rId16" Type="http://schemas.openxmlformats.org/officeDocument/2006/relationships/image" Target="../media/image34.png"/><Relationship Id="rId20" Type="http://schemas.openxmlformats.org/officeDocument/2006/relationships/image" Target="../media/image8.png"/><Relationship Id="rId1" Type="http://schemas.microsoft.com/office/2007/relationships/media" Target="../media/media34.wav"/><Relationship Id="rId6" Type="http://schemas.openxmlformats.org/officeDocument/2006/relationships/audio" Target="../media/media36.wav"/><Relationship Id="rId11" Type="http://schemas.microsoft.com/office/2007/relationships/media" Target="../media/media39.wav"/><Relationship Id="rId5" Type="http://schemas.microsoft.com/office/2007/relationships/media" Target="../media/media36.wav"/><Relationship Id="rId15" Type="http://schemas.openxmlformats.org/officeDocument/2006/relationships/image" Target="../media/image22.png"/><Relationship Id="rId10" Type="http://schemas.openxmlformats.org/officeDocument/2006/relationships/audio" Target="../media/media38.wav"/><Relationship Id="rId19" Type="http://schemas.openxmlformats.org/officeDocument/2006/relationships/image" Target="../media/image36.jpg"/><Relationship Id="rId4" Type="http://schemas.openxmlformats.org/officeDocument/2006/relationships/audio" Target="../media/media35.wav"/><Relationship Id="rId9" Type="http://schemas.microsoft.com/office/2007/relationships/media" Target="../media/media38.wav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vormen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54" y="1814343"/>
            <a:ext cx="2067214" cy="16956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0887"/>
            <a:ext cx="2048161" cy="168616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90469"/>
            <a:ext cx="2019582" cy="16385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54" y="3930887"/>
            <a:ext cx="2029108" cy="1676634"/>
          </a:xfrm>
          <a:prstGeom prst="rect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4283968" y="5617047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560" y="5623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1996744" cy="162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1974943" cy="16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1960568" cy="16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1967797" cy="1620000"/>
          </a:xfrm>
          <a:prstGeom prst="rect">
            <a:avLst/>
          </a:prstGeom>
        </p:spPr>
      </p:pic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5536" y="5733256"/>
            <a:ext cx="609600" cy="609600"/>
          </a:xfrm>
          <a:prstGeom prst="rect">
            <a:avLst/>
          </a:prstGeom>
        </p:spPr>
      </p:pic>
      <p:sp>
        <p:nvSpPr>
          <p:cNvPr id="9" name="Actieknop: Introductiepagina 8">
            <a:hlinkClick r:id="" action="ppaction://hlinkshowjump?jump=firstslide" highlightClick="1"/>
          </p:cNvPr>
          <p:cNvSpPr/>
          <p:nvPr/>
        </p:nvSpPr>
        <p:spPr>
          <a:xfrm>
            <a:off x="4048464" y="55168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         Ik ben mannetje cirkel, waar zie je nog een cirkel?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069480" y="5927885"/>
            <a:ext cx="5256399" cy="365125"/>
          </a:xfr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019582" cy="16385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232" y="3210340"/>
            <a:ext cx="1620000" cy="162000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4093408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002" y="3189202"/>
            <a:ext cx="1627228" cy="1620000"/>
          </a:xfrm>
          <a:prstGeom prst="ellipse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6938" y="5805648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6892" y="264797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01002" y="234317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60232" y="2514600"/>
            <a:ext cx="609600" cy="6096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2" y="3306127"/>
            <a:ext cx="2143424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8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36727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Ik ben mannetje vierkant</a:t>
            </a:r>
            <a:br>
              <a:rPr lang="nl-NL" dirty="0" smtClean="0"/>
            </a:br>
            <a:r>
              <a:rPr lang="nl-NL" dirty="0" smtClean="0"/>
              <a:t>waar zie je nog een vierkant?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029108" cy="16766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r="12610"/>
          <a:stretch/>
        </p:blipFill>
        <p:spPr>
          <a:xfrm>
            <a:off x="395536" y="3356992"/>
            <a:ext cx="2216727" cy="1514475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4050791" y="551723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14397" r="12791" b="5758"/>
          <a:stretch/>
        </p:blipFill>
        <p:spPr>
          <a:xfrm>
            <a:off x="3823853" y="3084231"/>
            <a:ext cx="1496291" cy="1787236"/>
          </a:xfrm>
          <a:prstGeom prst="ellips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51467"/>
            <a:ext cx="1620000" cy="16200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611" y="5733640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3244" y="2474631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68436" y="247463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88224" y="2453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Ik ben mannetje driehoek,</a:t>
            </a:r>
            <a:br>
              <a:rPr lang="nl-NL" dirty="0" smtClean="0"/>
            </a:br>
            <a:r>
              <a:rPr lang="nl-NL" dirty="0" smtClean="0"/>
              <a:t>waar zie je nog een driehoek?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067214" cy="16956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13374" r="13797" b="16809"/>
          <a:stretch/>
        </p:blipFill>
        <p:spPr>
          <a:xfrm>
            <a:off x="3663872" y="3077656"/>
            <a:ext cx="1650001" cy="162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25" y="2049706"/>
            <a:ext cx="1724025" cy="26479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3967665" y="5503231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77656"/>
            <a:ext cx="1838078" cy="1620000"/>
          </a:xfrm>
          <a:prstGeom prst="triangle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8768" y="5719639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3568" y="241956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91580" y="2276872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07433" y="1433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6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Ik ben mannetje rechthoek,</a:t>
            </a:r>
            <a:br>
              <a:rPr lang="nl-NL" dirty="0" smtClean="0"/>
            </a:br>
            <a:r>
              <a:rPr lang="nl-NL" dirty="0" smtClean="0"/>
              <a:t>waar zie je nog een rechthoek?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4139952" y="5337895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48161" cy="16861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r="24396"/>
          <a:stretch/>
        </p:blipFill>
        <p:spPr>
          <a:xfrm>
            <a:off x="803563" y="2994451"/>
            <a:ext cx="1578410" cy="162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60" y="2420888"/>
            <a:ext cx="1620000" cy="21935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994451"/>
            <a:ext cx="1620000" cy="16200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4647" y="5770711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3563" y="227687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51160" y="1714016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88638" y="2323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6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7125113" cy="924475"/>
          </a:xfrm>
        </p:spPr>
        <p:txBody>
          <a:bodyPr/>
          <a:lstStyle/>
          <a:p>
            <a:pPr algn="ctr"/>
            <a:r>
              <a:rPr lang="nl-NL" dirty="0" smtClean="0"/>
              <a:t>Wat is geen cirkel?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187624" y="5978339"/>
            <a:ext cx="5256399" cy="365125"/>
          </a:xfr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2019582" cy="16385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2" y="4382256"/>
            <a:ext cx="1888164" cy="144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73" y="4233748"/>
            <a:ext cx="1627228" cy="1620000"/>
          </a:xfrm>
          <a:prstGeom prst="flowChartConnector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2182" r="11859" b="15414"/>
          <a:stretch/>
        </p:blipFill>
        <p:spPr>
          <a:xfrm>
            <a:off x="6808548" y="1971185"/>
            <a:ext cx="1663393" cy="1620000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r="25081"/>
          <a:stretch/>
        </p:blipFill>
        <p:spPr>
          <a:xfrm>
            <a:off x="938764" y="2348880"/>
            <a:ext cx="1577099" cy="162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22" y="2118071"/>
            <a:ext cx="1620000" cy="186804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4226231" y="530104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8432" y="603866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32368" y="145998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53773" y="1361585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8432" y="1818785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9164" y="3748786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524855" y="3443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5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5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5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5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5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Wat is geen vierkant?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029108" cy="16766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23518"/>
            <a:ext cx="1620000" cy="16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t="9861" r="24176" b="11793"/>
          <a:stretch/>
        </p:blipFill>
        <p:spPr>
          <a:xfrm>
            <a:off x="3906977" y="1913518"/>
            <a:ext cx="1594203" cy="16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-917" r="8169" b="-5658"/>
          <a:stretch/>
        </p:blipFill>
        <p:spPr>
          <a:xfrm>
            <a:off x="7024255" y="2078181"/>
            <a:ext cx="1911927" cy="18703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1620000" cy="162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43518"/>
            <a:ext cx="1627228" cy="1620000"/>
          </a:xfrm>
          <a:prstGeom prst="ellipse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4458764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9322" y="546428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65461" y="353948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712213" y="3533518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1613" y="2078181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8541" y="1303918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91128" y="1475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1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3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7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7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5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1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3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Wat is geen driehoek?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2067214" cy="16956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r="12949"/>
          <a:stretch/>
        </p:blipFill>
        <p:spPr>
          <a:xfrm>
            <a:off x="3925072" y="1669003"/>
            <a:ext cx="1620000" cy="11067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28343"/>
            <a:ext cx="1551223" cy="16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82" y="4797152"/>
            <a:ext cx="1620000" cy="1152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/>
          <a:stretch/>
        </p:blipFill>
        <p:spPr>
          <a:xfrm>
            <a:off x="6687941" y="4058400"/>
            <a:ext cx="1838077" cy="1614074"/>
          </a:xfrm>
          <a:prstGeom prst="triangl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82" y="2222400"/>
            <a:ext cx="1592215" cy="1836000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4355976" y="542794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1682"/>
          <a:stretch/>
        </p:blipFill>
        <p:spPr>
          <a:xfrm>
            <a:off x="3810001" y="3143143"/>
            <a:ext cx="1870364" cy="1847850"/>
          </a:xfrm>
          <a:prstGeom prst="ellipse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6089" y="5949152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505201" y="2838343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21182" y="2159270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21182" y="4492352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315472" y="1464704"/>
            <a:ext cx="609600" cy="609600"/>
          </a:xfrm>
          <a:prstGeom prst="rect">
            <a:avLst/>
          </a:prstGeom>
        </p:spPr>
      </p:pic>
      <p:pic>
        <p:nvPicPr>
          <p:cNvPr id="21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078341" y="1485486"/>
            <a:ext cx="609600" cy="609600"/>
          </a:xfrm>
          <a:prstGeom prst="rect">
            <a:avLst/>
          </a:prstGeom>
        </p:spPr>
      </p:pic>
      <p:pic>
        <p:nvPicPr>
          <p:cNvPr id="22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100392" y="3845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5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7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1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1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8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5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5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Wat is geen rechthoek?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9-6-2014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2048161" cy="16861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6" y="2708920"/>
            <a:ext cx="1619096" cy="2124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57" y="1642904"/>
            <a:ext cx="2434427" cy="16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19263"/>
            <a:ext cx="1620000" cy="24881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04" y="3961382"/>
            <a:ext cx="2434427" cy="162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17" y="4490776"/>
            <a:ext cx="1620000" cy="1686269"/>
          </a:xfrm>
          <a:prstGeom prst="ellipse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11560" y="5733256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865592" y="4207439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7544" y="230526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043064" y="1414463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65484" y="1414463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71531" y="5276582"/>
            <a:ext cx="609600" cy="609600"/>
          </a:xfrm>
          <a:prstGeom prst="rect">
            <a:avLst/>
          </a:prstGeom>
        </p:spPr>
      </p:pic>
      <p:sp>
        <p:nvSpPr>
          <p:cNvPr id="19" name="Actieknop: Verder of Volgende 18">
            <a:hlinkClick r:id="" action="ppaction://hlinkshowjump?jump=nextslide" highlightClick="1"/>
          </p:cNvPr>
          <p:cNvSpPr/>
          <p:nvPr/>
        </p:nvSpPr>
        <p:spPr>
          <a:xfrm>
            <a:off x="4716016" y="551684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8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7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2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7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6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TC101972873[[fn=Zomer]]</Template>
  <TotalTime>391</TotalTime>
  <Words>68</Words>
  <Application>Microsoft Office PowerPoint</Application>
  <PresentationFormat>Diavoorstelling (4:3)</PresentationFormat>
  <Paragraphs>29</Paragraphs>
  <Slides>10</Slides>
  <Notes>0</Notes>
  <HiddenSlides>0</HiddenSlides>
  <MMClips>43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Summer</vt:lpstr>
      <vt:lpstr>vormen</vt:lpstr>
      <vt:lpstr>         Ik ben mannetje cirkel, waar zie je nog een cirkel?</vt:lpstr>
      <vt:lpstr>Ik ben mannetje vierkant waar zie je nog een vierkant?</vt:lpstr>
      <vt:lpstr>Ik ben mannetje driehoek, waar zie je nog een driehoek?</vt:lpstr>
      <vt:lpstr>Ik ben mannetje rechthoek, waar zie je nog een rechthoek?</vt:lpstr>
      <vt:lpstr>Wat is geen cirkel?</vt:lpstr>
      <vt:lpstr>Wat is geen vierkant?</vt:lpstr>
      <vt:lpstr>Wat is geen driehoek?</vt:lpstr>
      <vt:lpstr>Wat is geen rechthoek?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vormen</dc:title>
  <dc:creator>Annie</dc:creator>
  <cp:lastModifiedBy>Annie</cp:lastModifiedBy>
  <cp:revision>16</cp:revision>
  <dcterms:created xsi:type="dcterms:W3CDTF">2014-06-09T16:25:57Z</dcterms:created>
  <dcterms:modified xsi:type="dcterms:W3CDTF">2014-06-10T13:26:34Z</dcterms:modified>
</cp:coreProperties>
</file>