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1" r:id="rId3"/>
    <p:sldId id="263" r:id="rId4"/>
    <p:sldId id="264" r:id="rId5"/>
    <p:sldId id="257" r:id="rId6"/>
    <p:sldId id="262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 snapToGrid="0">
      <p:cViewPr varScale="1">
        <p:scale>
          <a:sx n="66" d="100"/>
          <a:sy n="66" d="100"/>
        </p:scale>
        <p:origin x="93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6736A-7DE9-4658-AC2B-3868432BA76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EDE-0BC0-481D-A958-08BEEDDEB4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81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4EDE-0BC0-481D-A958-08BEEDDEB4B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70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digibordpeuters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20AE-7434-4025-9902-62497E37FD09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digibordpeuters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20AE-7434-4025-9902-62497E37FD09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digibordpeuters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20AE-7434-4025-9902-62497E37FD09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digibordpeuters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20AE-7434-4025-9902-62497E37FD09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digibordpeuters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20AE-7434-4025-9902-62497E37FD09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digibordpeuters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20AE-7434-4025-9902-62497E37FD09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7632" y="1812927"/>
            <a:ext cx="41766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8632" y="1812927"/>
            <a:ext cx="41774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digibordpeuters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20AE-7434-4025-9902-62497E37FD09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digibordpeuters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20AE-7434-4025-9902-62497E37FD09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digibordpeuters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20AE-7434-4025-9902-62497E37FD09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digibordpeuters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20AE-7434-4025-9902-62497E37FD09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digibordpeuters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20AE-7434-4025-9902-62497E37FD09}" type="slidenum">
              <a:rPr lang="en-GB" smtClean="0"/>
              <a:t>‹nr.›</a:t>
            </a:fld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7305663" y="1436862"/>
            <a:ext cx="1448871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534056" y="1411792"/>
            <a:ext cx="1107153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08245" y="1894454"/>
            <a:ext cx="803152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232193" y="1811313"/>
            <a:ext cx="652784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291683" y="2083427"/>
            <a:ext cx="342135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176122" y="993076"/>
            <a:ext cx="342135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746129" y="1894454"/>
            <a:ext cx="263252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198402" y="1060594"/>
            <a:ext cx="263252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8744219" y="66320"/>
            <a:ext cx="3434015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10/02/2015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digibordpeuters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D20AE-7434-4025-9902-62497E37FD09}" type="slidenum">
              <a:rPr lang="en-GB" smtClean="0"/>
              <a:t>‹nr.›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3" Type="http://schemas.openxmlformats.org/officeDocument/2006/relationships/slideLayout" Target="../slideLayouts/slideLayout6.xml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2" Type="http://schemas.openxmlformats.org/officeDocument/2006/relationships/audio" Target="../media/media1.m4a"/><Relationship Id="rId16" Type="http://schemas.openxmlformats.org/officeDocument/2006/relationships/image" Target="../media/image7.png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9.wdp"/><Relationship Id="rId18" Type="http://schemas.openxmlformats.org/officeDocument/2006/relationships/image" Target="../media/image14.png"/><Relationship Id="rId3" Type="http://schemas.microsoft.com/office/2007/relationships/media" Target="../media/media3.m4a"/><Relationship Id="rId21" Type="http://schemas.microsoft.com/office/2007/relationships/hdphoto" Target="../media/hdphoto13.wdp"/><Relationship Id="rId7" Type="http://schemas.microsoft.com/office/2007/relationships/hdphoto" Target="../media/hdphoto7.wdp"/><Relationship Id="rId12" Type="http://schemas.openxmlformats.org/officeDocument/2006/relationships/image" Target="../media/image11.png"/><Relationship Id="rId17" Type="http://schemas.microsoft.com/office/2007/relationships/hdphoto" Target="../media/hdphoto11.wdp"/><Relationship Id="rId2" Type="http://schemas.openxmlformats.org/officeDocument/2006/relationships/audio" Target="../media/media2.m4a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openxmlformats.org/officeDocument/2006/relationships/slideLayout" Target="../slideLayouts/slideLayout6.xml"/><Relationship Id="rId15" Type="http://schemas.microsoft.com/office/2007/relationships/hdphoto" Target="../media/hdphoto10.wdp"/><Relationship Id="rId10" Type="http://schemas.openxmlformats.org/officeDocument/2006/relationships/image" Target="../media/image10.png"/><Relationship Id="rId19" Type="http://schemas.microsoft.com/office/2007/relationships/hdphoto" Target="../media/hdphoto12.wdp"/><Relationship Id="rId4" Type="http://schemas.openxmlformats.org/officeDocument/2006/relationships/audio" Target="../media/media3.m4a"/><Relationship Id="rId9" Type="http://schemas.microsoft.com/office/2007/relationships/hdphoto" Target="../media/hdphoto8.wdp"/><Relationship Id="rId14" Type="http://schemas.openxmlformats.org/officeDocument/2006/relationships/image" Target="../media/image12.png"/><Relationship Id="rId2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7.wdp"/><Relationship Id="rId18" Type="http://schemas.openxmlformats.org/officeDocument/2006/relationships/image" Target="../media/image22.png"/><Relationship Id="rId3" Type="http://schemas.microsoft.com/office/2007/relationships/media" Target="../media/media5.m4a"/><Relationship Id="rId21" Type="http://schemas.microsoft.com/office/2007/relationships/hdphoto" Target="../media/hdphoto21.wdp"/><Relationship Id="rId7" Type="http://schemas.microsoft.com/office/2007/relationships/hdphoto" Target="../media/hdphoto14.wdp"/><Relationship Id="rId12" Type="http://schemas.openxmlformats.org/officeDocument/2006/relationships/image" Target="../media/image19.png"/><Relationship Id="rId17" Type="http://schemas.microsoft.com/office/2007/relationships/hdphoto" Target="../media/hdphoto19.wdp"/><Relationship Id="rId2" Type="http://schemas.openxmlformats.org/officeDocument/2006/relationships/audio" Target="../media/media4.m4a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microsoft.com/office/2007/relationships/media" Target="../media/media4.m4a"/><Relationship Id="rId6" Type="http://schemas.openxmlformats.org/officeDocument/2006/relationships/image" Target="../media/image16.png"/><Relationship Id="rId11" Type="http://schemas.microsoft.com/office/2007/relationships/hdphoto" Target="../media/hdphoto16.wdp"/><Relationship Id="rId5" Type="http://schemas.openxmlformats.org/officeDocument/2006/relationships/slideLayout" Target="../slideLayouts/slideLayout6.xml"/><Relationship Id="rId15" Type="http://schemas.microsoft.com/office/2007/relationships/hdphoto" Target="../media/hdphoto18.wdp"/><Relationship Id="rId10" Type="http://schemas.openxmlformats.org/officeDocument/2006/relationships/image" Target="../media/image18.png"/><Relationship Id="rId19" Type="http://schemas.microsoft.com/office/2007/relationships/hdphoto" Target="../media/hdphoto20.wdp"/><Relationship Id="rId4" Type="http://schemas.openxmlformats.org/officeDocument/2006/relationships/audio" Target="../media/media5.m4a"/><Relationship Id="rId9" Type="http://schemas.microsoft.com/office/2007/relationships/hdphoto" Target="../media/hdphoto15.wdp"/><Relationship Id="rId14" Type="http://schemas.openxmlformats.org/officeDocument/2006/relationships/image" Target="../media/image20.png"/><Relationship Id="rId2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25.wdp"/><Relationship Id="rId18" Type="http://schemas.openxmlformats.org/officeDocument/2006/relationships/image" Target="../media/image30.png"/><Relationship Id="rId3" Type="http://schemas.microsoft.com/office/2007/relationships/media" Target="../media/media7.m4a"/><Relationship Id="rId7" Type="http://schemas.microsoft.com/office/2007/relationships/hdphoto" Target="../media/hdphoto22.wdp"/><Relationship Id="rId12" Type="http://schemas.openxmlformats.org/officeDocument/2006/relationships/image" Target="../media/image27.png"/><Relationship Id="rId17" Type="http://schemas.microsoft.com/office/2007/relationships/hdphoto" Target="../media/hdphoto7.wdp"/><Relationship Id="rId2" Type="http://schemas.openxmlformats.org/officeDocument/2006/relationships/audio" Target="../media/media6.m4a"/><Relationship Id="rId16" Type="http://schemas.openxmlformats.org/officeDocument/2006/relationships/image" Target="../media/image29.png"/><Relationship Id="rId20" Type="http://schemas.openxmlformats.org/officeDocument/2006/relationships/image" Target="../media/image7.png"/><Relationship Id="rId1" Type="http://schemas.microsoft.com/office/2007/relationships/media" Target="../media/media6.m4a"/><Relationship Id="rId6" Type="http://schemas.openxmlformats.org/officeDocument/2006/relationships/image" Target="../media/image24.png"/><Relationship Id="rId11" Type="http://schemas.microsoft.com/office/2007/relationships/hdphoto" Target="../media/hdphoto24.wdp"/><Relationship Id="rId5" Type="http://schemas.openxmlformats.org/officeDocument/2006/relationships/slideLayout" Target="../slideLayouts/slideLayout6.xml"/><Relationship Id="rId15" Type="http://schemas.microsoft.com/office/2007/relationships/hdphoto" Target="../media/hdphoto26.wdp"/><Relationship Id="rId10" Type="http://schemas.openxmlformats.org/officeDocument/2006/relationships/image" Target="../media/image26.png"/><Relationship Id="rId19" Type="http://schemas.microsoft.com/office/2007/relationships/hdphoto" Target="../media/hdphoto27.wdp"/><Relationship Id="rId4" Type="http://schemas.openxmlformats.org/officeDocument/2006/relationships/audio" Target="../media/media7.m4a"/><Relationship Id="rId9" Type="http://schemas.microsoft.com/office/2007/relationships/hdphoto" Target="../media/hdphoto23.wdp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30.wdp"/><Relationship Id="rId18" Type="http://schemas.openxmlformats.org/officeDocument/2006/relationships/image" Target="../media/image17.png"/><Relationship Id="rId3" Type="http://schemas.microsoft.com/office/2007/relationships/media" Target="../media/media9.m4a"/><Relationship Id="rId7" Type="http://schemas.microsoft.com/office/2007/relationships/hdphoto" Target="../media/hdphoto28.wdp"/><Relationship Id="rId12" Type="http://schemas.openxmlformats.org/officeDocument/2006/relationships/image" Target="../media/image34.png"/><Relationship Id="rId17" Type="http://schemas.microsoft.com/office/2007/relationships/hdphoto" Target="../media/hdphoto31.wdp"/><Relationship Id="rId2" Type="http://schemas.openxmlformats.org/officeDocument/2006/relationships/audio" Target="../media/media8.m4a"/><Relationship Id="rId16" Type="http://schemas.openxmlformats.org/officeDocument/2006/relationships/image" Target="../media/image35.png"/><Relationship Id="rId20" Type="http://schemas.openxmlformats.org/officeDocument/2006/relationships/image" Target="../media/image7.png"/><Relationship Id="rId1" Type="http://schemas.microsoft.com/office/2007/relationships/media" Target="../media/media8.m4a"/><Relationship Id="rId6" Type="http://schemas.openxmlformats.org/officeDocument/2006/relationships/image" Target="../media/image31.png"/><Relationship Id="rId11" Type="http://schemas.microsoft.com/office/2007/relationships/hdphoto" Target="../media/hdphoto27.wdp"/><Relationship Id="rId5" Type="http://schemas.openxmlformats.org/officeDocument/2006/relationships/slideLayout" Target="../slideLayouts/slideLayout6.xml"/><Relationship Id="rId15" Type="http://schemas.microsoft.com/office/2007/relationships/hdphoto" Target="../media/hdphoto9.wdp"/><Relationship Id="rId10" Type="http://schemas.openxmlformats.org/officeDocument/2006/relationships/image" Target="../media/image33.png"/><Relationship Id="rId19" Type="http://schemas.microsoft.com/office/2007/relationships/hdphoto" Target="../media/hdphoto15.wdp"/><Relationship Id="rId4" Type="http://schemas.openxmlformats.org/officeDocument/2006/relationships/audio" Target="../media/media9.m4a"/><Relationship Id="rId9" Type="http://schemas.microsoft.com/office/2007/relationships/hdphoto" Target="../media/hdphoto29.wdp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21.wdp"/><Relationship Id="rId18" Type="http://schemas.openxmlformats.org/officeDocument/2006/relationships/image" Target="../media/image40.png"/><Relationship Id="rId3" Type="http://schemas.microsoft.com/office/2007/relationships/media" Target="../media/media11.m4a"/><Relationship Id="rId21" Type="http://schemas.microsoft.com/office/2007/relationships/hdphoto" Target="../media/hdphoto36.wdp"/><Relationship Id="rId7" Type="http://schemas.microsoft.com/office/2007/relationships/hdphoto" Target="../media/hdphoto32.wdp"/><Relationship Id="rId12" Type="http://schemas.openxmlformats.org/officeDocument/2006/relationships/image" Target="../media/image23.png"/><Relationship Id="rId17" Type="http://schemas.microsoft.com/office/2007/relationships/hdphoto" Target="../media/hdphoto3.wdp"/><Relationship Id="rId2" Type="http://schemas.openxmlformats.org/officeDocument/2006/relationships/audio" Target="../media/media10.m4a"/><Relationship Id="rId16" Type="http://schemas.openxmlformats.org/officeDocument/2006/relationships/image" Target="../media/image3.png"/><Relationship Id="rId20" Type="http://schemas.openxmlformats.org/officeDocument/2006/relationships/image" Target="../media/image41.png"/><Relationship Id="rId1" Type="http://schemas.microsoft.com/office/2007/relationships/media" Target="../media/media10.m4a"/><Relationship Id="rId6" Type="http://schemas.openxmlformats.org/officeDocument/2006/relationships/image" Target="../media/image36.png"/><Relationship Id="rId11" Type="http://schemas.microsoft.com/office/2007/relationships/hdphoto" Target="../media/hdphoto33.wdp"/><Relationship Id="rId5" Type="http://schemas.openxmlformats.org/officeDocument/2006/relationships/slideLayout" Target="../slideLayouts/slideLayout6.xml"/><Relationship Id="rId15" Type="http://schemas.microsoft.com/office/2007/relationships/hdphoto" Target="../media/hdphoto34.wdp"/><Relationship Id="rId10" Type="http://schemas.openxmlformats.org/officeDocument/2006/relationships/image" Target="../media/image38.png"/><Relationship Id="rId19" Type="http://schemas.microsoft.com/office/2007/relationships/hdphoto" Target="../media/hdphoto35.wdp"/><Relationship Id="rId4" Type="http://schemas.openxmlformats.org/officeDocument/2006/relationships/audio" Target="../media/media11.m4a"/><Relationship Id="rId9" Type="http://schemas.microsoft.com/office/2007/relationships/hdphoto" Target="../media/hdphoto12.wdp"/><Relationship Id="rId14" Type="http://schemas.openxmlformats.org/officeDocument/2006/relationships/image" Target="../media/image39.png"/><Relationship Id="rId2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microsoft.com/office/2007/relationships/media" Target="../media/media13.m4a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6.png"/><Relationship Id="rId4" Type="http://schemas.openxmlformats.org/officeDocument/2006/relationships/audio" Target="../media/media13.m4a"/><Relationship Id="rId9" Type="http://schemas.openxmlformats.org/officeDocument/2006/relationships/image" Target="../media/image45.png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12" Type="http://schemas.microsoft.com/office/2007/relationships/hdphoto" Target="../media/hdphoto4.wdp"/><Relationship Id="rId17" Type="http://schemas.openxmlformats.org/officeDocument/2006/relationships/image" Target="../media/image7.png"/><Relationship Id="rId2" Type="http://schemas.openxmlformats.org/officeDocument/2006/relationships/audio" Target="../media/media14.m4a"/><Relationship Id="rId16" Type="http://schemas.microsoft.com/office/2007/relationships/hdphoto" Target="../media/hdphoto6.wdp"/><Relationship Id="rId1" Type="http://schemas.microsoft.com/office/2007/relationships/media" Target="../media/media14.m4a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77" y="2409142"/>
            <a:ext cx="1685925" cy="1495425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Waar  hoort het bij?</a:t>
            </a:r>
            <a:endParaRPr lang="en-GB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1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38" y="1753504"/>
            <a:ext cx="1685925" cy="15621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13" y="4557141"/>
            <a:ext cx="1695450" cy="223837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610" l="0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569" y="3067385"/>
            <a:ext cx="1600200" cy="220027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40805" y1="19130" x2="40805" y2="19130"/>
                        <a14:backgroundMark x1="64943" y1="19130" x2="64943" y2="19130"/>
                        <a14:backgroundMark x1="72989" y1="70000" x2="72989" y2="70000"/>
                        <a14:backgroundMark x1="84483" y1="58261" x2="84483" y2="58261"/>
                        <a14:backgroundMark x1="87356" y1="72174" x2="87356" y2="72174"/>
                        <a14:backgroundMark x1="42529" y1="88696" x2="42529" y2="88696"/>
                        <a14:backgroundMark x1="25862" y1="81304" x2="25862" y2="81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82" y="2061480"/>
            <a:ext cx="1657350" cy="2190750"/>
          </a:xfrm>
          <a:prstGeom prst="rect">
            <a:avLst/>
          </a:prstGeom>
        </p:spPr>
      </p:pic>
      <p:sp>
        <p:nvSpPr>
          <p:cNvPr id="2" name="PIJL-RECHTS 1">
            <a:hlinkClick r:id="" action="ppaction://hlinkshowjump?jump=nextslide"/>
          </p:cNvPr>
          <p:cNvSpPr/>
          <p:nvPr/>
        </p:nvSpPr>
        <p:spPr>
          <a:xfrm>
            <a:off x="10543914" y="6310884"/>
            <a:ext cx="978408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11" y="4167523"/>
            <a:ext cx="1609725" cy="222885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00131" y="6029089"/>
            <a:ext cx="609600" cy="609600"/>
          </a:xfrm>
          <a:prstGeom prst="rect">
            <a:avLst/>
          </a:prstGeom>
        </p:spPr>
      </p:pic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10/02/2015</a:t>
            </a:r>
            <a:endParaRPr lang="en-GB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smtClean="0"/>
              <a:t>digibordpeuters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7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eknop: Help 7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8201878" y="2477750"/>
            <a:ext cx="540000" cy="540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Welke muts hoort hierbij?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86" y="2158091"/>
            <a:ext cx="1657350" cy="13620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230" y="4594224"/>
            <a:ext cx="1647825" cy="14763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9" y="4532311"/>
            <a:ext cx="1685925" cy="15621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08" y="4656136"/>
            <a:ext cx="1666875" cy="14382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676" y="1753278"/>
            <a:ext cx="1666875" cy="21717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74" y="1753278"/>
            <a:ext cx="1590675" cy="216217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51" y="4551362"/>
            <a:ext cx="1685925" cy="1562100"/>
          </a:xfrm>
          <a:prstGeom prst="rect">
            <a:avLst/>
          </a:prstGeom>
        </p:spPr>
      </p:pic>
      <p:sp>
        <p:nvSpPr>
          <p:cNvPr id="11" name="PIJL-RECHTS 10">
            <a:hlinkClick r:id="" action="ppaction://hlinkshowjump?jump=nextslide"/>
          </p:cNvPr>
          <p:cNvSpPr/>
          <p:nvPr/>
        </p:nvSpPr>
        <p:spPr>
          <a:xfrm>
            <a:off x="10595428" y="6276615"/>
            <a:ext cx="978408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99" y="4532311"/>
            <a:ext cx="1638300" cy="150495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4589" y="5863771"/>
            <a:ext cx="720000" cy="7200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594225" y="3922711"/>
            <a:ext cx="609600" cy="6096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10/02/2015</a:t>
            </a:r>
            <a:endParaRPr lang="en-GB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 err="1" smtClean="0"/>
              <a:t>digibordpeuters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64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60116E-6 L 0.25859 -0.36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-1808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9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eknop: Help 5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7968343" y="2399791"/>
            <a:ext cx="540000" cy="540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Welke want hoort hierbij?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4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72" y="2211387"/>
            <a:ext cx="1647825" cy="14192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49" y="2182812"/>
            <a:ext cx="1638300" cy="14478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6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61" y="1873249"/>
            <a:ext cx="1666875" cy="20955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49" b="100000" l="96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5" y="4360636"/>
            <a:ext cx="1676400" cy="21717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35" b="100000" l="96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16" y="4360636"/>
            <a:ext cx="1676400" cy="21526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29" b="100000" l="95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22" y="4322536"/>
            <a:ext cx="1590675" cy="22288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14" b="98707" l="9884" r="99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4303486"/>
            <a:ext cx="1638300" cy="22098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70" b="100000" l="35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308" y="4271055"/>
            <a:ext cx="1609725" cy="2190750"/>
          </a:xfrm>
          <a:prstGeom prst="rect">
            <a:avLst/>
          </a:prstGeom>
        </p:spPr>
      </p:pic>
      <p:sp>
        <p:nvSpPr>
          <p:cNvPr id="12" name="PIJL-RECHTS 11">
            <a:hlinkClick r:id="" action="ppaction://hlinkshowjump?jump=nextslide"/>
          </p:cNvPr>
          <p:cNvSpPr/>
          <p:nvPr/>
        </p:nvSpPr>
        <p:spPr>
          <a:xfrm>
            <a:off x="10649829" y="6219489"/>
            <a:ext cx="978408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24983" y="5807985"/>
            <a:ext cx="612000" cy="6120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468915" y="3769179"/>
            <a:ext cx="609600" cy="609600"/>
          </a:xfrm>
          <a:prstGeom prst="rect">
            <a:avLst/>
          </a:prstGeom>
        </p:spPr>
      </p:pic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10/02/2015</a:t>
            </a:r>
            <a:endParaRPr lang="en-GB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smtClean="0"/>
              <a:t>digibordpeuters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41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-0.02104 L 0.34635 -0.403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5" y="-1912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17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eknop: Help 10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9267247" y="2871628"/>
            <a:ext cx="360000" cy="360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Welke sjaal hoort hierbij?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8" y="1937203"/>
            <a:ext cx="1638300" cy="22288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05" y="2284865"/>
            <a:ext cx="1666875" cy="15335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87" y="1975302"/>
            <a:ext cx="1724025" cy="21526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055" y="4907190"/>
            <a:ext cx="1685925" cy="15430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1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78" y="4907190"/>
            <a:ext cx="1676400" cy="13525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07190"/>
            <a:ext cx="1657350" cy="136207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07" b="100000" l="35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269" y="4907190"/>
            <a:ext cx="1628775" cy="1381125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2031" y="5826622"/>
            <a:ext cx="612000" cy="6120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194629" y="4198255"/>
            <a:ext cx="609600" cy="609600"/>
          </a:xfrm>
          <a:prstGeom prst="rect">
            <a:avLst/>
          </a:prstGeom>
        </p:spPr>
      </p:pic>
      <p:sp>
        <p:nvSpPr>
          <p:cNvPr id="14" name="PIJL-RECHTS 13">
            <a:hlinkClick r:id="" action="ppaction://hlinkshowjump?jump=nextslide"/>
          </p:cNvPr>
          <p:cNvSpPr/>
          <p:nvPr/>
        </p:nvSpPr>
        <p:spPr>
          <a:xfrm>
            <a:off x="10697029" y="6284686"/>
            <a:ext cx="978408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10/02/2015</a:t>
            </a:r>
            <a:endParaRPr lang="en-GB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smtClean="0"/>
              <a:t>digibordpeuters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19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02312E-6 L 0.38125 -0.331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1657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2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eknop: Help 10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8107136" y="2308100"/>
            <a:ext cx="540000" cy="540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Welke muts hoort hierbij?</a:t>
            </a:r>
            <a:endParaRPr lang="en-GB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82" y="1539875"/>
            <a:ext cx="1657350" cy="20764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89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61" y="1454150"/>
            <a:ext cx="1666875" cy="21621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82" y="1887537"/>
            <a:ext cx="1628775" cy="13811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28" y="4401231"/>
            <a:ext cx="1657350" cy="14097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01231"/>
            <a:ext cx="1666875" cy="14382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28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2" y="4325031"/>
            <a:ext cx="1685925" cy="14859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64" y="4382181"/>
            <a:ext cx="1638300" cy="1447800"/>
          </a:xfrm>
          <a:prstGeom prst="rect">
            <a:avLst/>
          </a:prstGeom>
        </p:spPr>
      </p:pic>
      <p:sp>
        <p:nvSpPr>
          <p:cNvPr id="10" name="PIJL-RECHTS 9">
            <a:hlinkClick r:id="" action="ppaction://hlinkshowjump?jump=nextslide"/>
          </p:cNvPr>
          <p:cNvSpPr/>
          <p:nvPr/>
        </p:nvSpPr>
        <p:spPr>
          <a:xfrm>
            <a:off x="10697029" y="6284686"/>
            <a:ext cx="978408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18293" y="5869670"/>
            <a:ext cx="612000" cy="6120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983036" y="3715431"/>
            <a:ext cx="609600" cy="609600"/>
          </a:xfrm>
          <a:prstGeom prst="rect">
            <a:avLst/>
          </a:prstGeom>
        </p:spPr>
      </p:pic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10/02/2015</a:t>
            </a:r>
            <a:endParaRPr lang="en-GB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smtClean="0"/>
              <a:t>digibordpeuters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8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81503E-6 L 0.35469 -0.3620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1810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5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eknop: Help 10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8302171" y="2752599"/>
            <a:ext cx="540000" cy="540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Welke sok hoort hierbij?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7" y="2265362"/>
            <a:ext cx="1647825" cy="15144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29" b="92683" l="101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12" y="2284154"/>
            <a:ext cx="1685925" cy="15621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9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86" y="4384447"/>
            <a:ext cx="1676400" cy="2124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37" y="1951037"/>
            <a:ext cx="1609725" cy="2190750"/>
          </a:xfrm>
          <a:prstGeom prst="rect">
            <a:avLst/>
          </a:prstGeom>
        </p:spPr>
      </p:pic>
      <p:sp>
        <p:nvSpPr>
          <p:cNvPr id="10" name="PIJL-RECHTS 9">
            <a:hlinkClick r:id="" action="ppaction://hlinkshowjump?jump=nextslide"/>
          </p:cNvPr>
          <p:cNvSpPr/>
          <p:nvPr/>
        </p:nvSpPr>
        <p:spPr>
          <a:xfrm>
            <a:off x="10641012" y="6266206"/>
            <a:ext cx="978408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8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209" y="4360634"/>
            <a:ext cx="1628775" cy="211455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984" y="4327296"/>
            <a:ext cx="1695450" cy="223837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34" y="4384447"/>
            <a:ext cx="1666875" cy="225742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496" y="4432071"/>
            <a:ext cx="1657350" cy="2162175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81167" y="5863771"/>
            <a:ext cx="612000" cy="61200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682165" y="3846254"/>
            <a:ext cx="609600" cy="60960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10/02/2015</a:t>
            </a:r>
            <a:endParaRPr lang="en-GB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 err="1" smtClean="0"/>
              <a:t>digibordpeuters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54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48555E-6 L 0.53568 -0.354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4" y="-1775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Welke want hoort hierbij?</a:t>
            </a:r>
            <a:endParaRPr lang="en-GB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8" y="2100036"/>
            <a:ext cx="1695450" cy="14097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96" y="1685698"/>
            <a:ext cx="1657350" cy="22383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58" y="2100036"/>
            <a:ext cx="1676400" cy="1352550"/>
          </a:xfrm>
          <a:prstGeom prst="rect">
            <a:avLst/>
          </a:prstGeom>
        </p:spPr>
      </p:pic>
      <p:sp>
        <p:nvSpPr>
          <p:cNvPr id="6" name="Actieknop: Help 5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6966857" y="2510975"/>
            <a:ext cx="595084" cy="59508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13" y="4102185"/>
            <a:ext cx="1647825" cy="22574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571" y="4130220"/>
            <a:ext cx="1676400" cy="21717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11" y="4223203"/>
            <a:ext cx="1628775" cy="216217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09" y="4189865"/>
            <a:ext cx="1590675" cy="22288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1" y="4092120"/>
            <a:ext cx="1638300" cy="22098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 preferRelativeResize="0"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31782" y="5999610"/>
            <a:ext cx="612000" cy="6120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78962" y="3529691"/>
            <a:ext cx="609600" cy="609600"/>
          </a:xfrm>
          <a:prstGeom prst="rect">
            <a:avLst/>
          </a:prstGeom>
        </p:spPr>
      </p:pic>
      <p:sp>
        <p:nvSpPr>
          <p:cNvPr id="14" name="PIJL-RECHTS 13">
            <a:hlinkClick r:id="" action="ppaction://hlinkshowjump?jump=nextslide"/>
          </p:cNvPr>
          <p:cNvSpPr/>
          <p:nvPr/>
        </p:nvSpPr>
        <p:spPr>
          <a:xfrm>
            <a:off x="10601949" y="6301920"/>
            <a:ext cx="978408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10/02/2015</a:t>
            </a:r>
            <a:endParaRPr lang="en-GB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 err="1" smtClean="0"/>
              <a:t>digibordpeuters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68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1638 -0.345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1729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6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77" y="2409142"/>
            <a:ext cx="1685925" cy="14954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1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38" y="1753504"/>
            <a:ext cx="1685925" cy="15621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13" y="4557141"/>
            <a:ext cx="1695450" cy="223837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9610" l="0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569" y="3067385"/>
            <a:ext cx="1600200" cy="220027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0805" y1="19130" x2="40805" y2="19130"/>
                        <a14:backgroundMark x1="64943" y1="19130" x2="64943" y2="19130"/>
                        <a14:backgroundMark x1="72989" y1="70000" x2="72989" y2="70000"/>
                        <a14:backgroundMark x1="84483" y1="58261" x2="84483" y2="58261"/>
                        <a14:backgroundMark x1="87356" y1="72174" x2="87356" y2="72174"/>
                        <a14:backgroundMark x1="42529" y1="88696" x2="42529" y2="88696"/>
                        <a14:backgroundMark x1="25862" y1="81304" x2="25862" y2="81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82" y="2061480"/>
            <a:ext cx="1657350" cy="21907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11" y="4167523"/>
            <a:ext cx="1609725" cy="222885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49943" y="5939971"/>
            <a:ext cx="609600" cy="609600"/>
          </a:xfrm>
          <a:prstGeom prst="rect">
            <a:avLst/>
          </a:prstGeom>
        </p:spPr>
      </p:pic>
      <p:sp>
        <p:nvSpPr>
          <p:cNvPr id="14" name="Actieknop: Introductiepagina 13">
            <a:hlinkClick r:id="" action="ppaction://hlinkshowjump?jump=firstslide" highlightClick="1"/>
          </p:cNvPr>
          <p:cNvSpPr/>
          <p:nvPr/>
        </p:nvSpPr>
        <p:spPr>
          <a:xfrm>
            <a:off x="10574406" y="5676328"/>
            <a:ext cx="1042416" cy="1042416"/>
          </a:xfrm>
          <a:prstGeom prst="actionButtonHom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GB" dirty="0" smtClean="0"/>
              <a:t>10/02/2015</a:t>
            </a:r>
            <a:endParaRPr lang="en-GB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digibordpeuters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2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0</TotalTime>
  <Words>52</Words>
  <Application>Microsoft Office PowerPoint</Application>
  <PresentationFormat>Breedbeeld</PresentationFormat>
  <Paragraphs>24</Paragraphs>
  <Slides>8</Slides>
  <Notes>1</Notes>
  <HiddenSlides>0</HiddenSlides>
  <MMClips>14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Trebuchet MS</vt:lpstr>
      <vt:lpstr>Verdana</vt:lpstr>
      <vt:lpstr>Wingdings 2</vt:lpstr>
      <vt:lpstr>Winter</vt:lpstr>
      <vt:lpstr>Waar  hoort het bij?</vt:lpstr>
      <vt:lpstr>Welke muts hoort hierbij?</vt:lpstr>
      <vt:lpstr>Welke want hoort hierbij?</vt:lpstr>
      <vt:lpstr>Welke sjaal hoort hierbij?</vt:lpstr>
      <vt:lpstr>Welke muts hoort hierbij?</vt:lpstr>
      <vt:lpstr>Welke sok hoort hierbij?</vt:lpstr>
      <vt:lpstr>Welke want hoort hierbij?</vt:lpstr>
      <vt:lpstr>PowerPoint-presentatie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  hoort het bij?</dc:title>
  <dc:creator>A. de Jonge</dc:creator>
  <cp:lastModifiedBy>A. de Jonge</cp:lastModifiedBy>
  <cp:revision>26</cp:revision>
  <dcterms:created xsi:type="dcterms:W3CDTF">2015-01-02T09:47:34Z</dcterms:created>
  <dcterms:modified xsi:type="dcterms:W3CDTF">2015-02-10T19:06:50Z</dcterms:modified>
</cp:coreProperties>
</file>