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7" r:id="rId2"/>
    <p:sldId id="279" r:id="rId3"/>
    <p:sldId id="283" r:id="rId4"/>
    <p:sldId id="280" r:id="rId5"/>
    <p:sldId id="281" r:id="rId6"/>
    <p:sldId id="282" r:id="rId7"/>
    <p:sldId id="278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76FF2-2406-4261-BDC3-2A9048CB8BE9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F7721-659C-42D2-A3F2-91839D87C4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7427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48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98838-22A5-4E4C-A1C9-6E6D93396A2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0112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0649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738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70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164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641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652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22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34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5598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667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8307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8C8C6-B778-4E14-B010-D9FA3BAD945E}" type="datetimeFigureOut">
              <a:rPr lang="nl-NL" smtClean="0"/>
              <a:t>1-2-2016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26B3A-5EB5-458A-B2B0-7F0D995EF0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926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slide" Target="slide8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2.wav"/><Relationship Id="rId13" Type="http://schemas.openxmlformats.org/officeDocument/2006/relationships/image" Target="../media/image32.jpg"/><Relationship Id="rId3" Type="http://schemas.microsoft.com/office/2007/relationships/media" Target="../media/media7.wav"/><Relationship Id="rId7" Type="http://schemas.microsoft.com/office/2007/relationships/media" Target="../media/media2.wav"/><Relationship Id="rId12" Type="http://schemas.openxmlformats.org/officeDocument/2006/relationships/image" Target="../media/image36.png"/><Relationship Id="rId2" Type="http://schemas.openxmlformats.org/officeDocument/2006/relationships/audio" Target="../media/media6.wav"/><Relationship Id="rId16" Type="http://schemas.openxmlformats.org/officeDocument/2006/relationships/image" Target="../media/image7.jp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35.png"/><Relationship Id="rId5" Type="http://schemas.microsoft.com/office/2007/relationships/media" Target="../media/media8.wav"/><Relationship Id="rId15" Type="http://schemas.openxmlformats.org/officeDocument/2006/relationships/image" Target="../media/image38.jpg"/><Relationship Id="rId10" Type="http://schemas.openxmlformats.org/officeDocument/2006/relationships/image" Target="../media/image25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13.jp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4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10.wav"/><Relationship Id="rId11" Type="http://schemas.openxmlformats.org/officeDocument/2006/relationships/image" Target="../media/image40.png"/><Relationship Id="rId5" Type="http://schemas.microsoft.com/office/2007/relationships/media" Target="../media/media10.wav"/><Relationship Id="rId15" Type="http://schemas.openxmlformats.org/officeDocument/2006/relationships/image" Target="../media/image30.jpg"/><Relationship Id="rId10" Type="http://schemas.openxmlformats.org/officeDocument/2006/relationships/image" Target="../media/image39.jpg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wav"/><Relationship Id="rId13" Type="http://schemas.openxmlformats.org/officeDocument/2006/relationships/image" Target="../media/image32.jpg"/><Relationship Id="rId3" Type="http://schemas.microsoft.com/office/2007/relationships/media" Target="../media/media4.wav"/><Relationship Id="rId7" Type="http://schemas.microsoft.com/office/2007/relationships/media" Target="../media/media12.wav"/><Relationship Id="rId12" Type="http://schemas.openxmlformats.org/officeDocument/2006/relationships/image" Target="../media/image25.png"/><Relationship Id="rId17" Type="http://schemas.openxmlformats.org/officeDocument/2006/relationships/image" Target="../media/image35.png"/><Relationship Id="rId2" Type="http://schemas.openxmlformats.org/officeDocument/2006/relationships/audio" Target="../media/media2.wav"/><Relationship Id="rId16" Type="http://schemas.openxmlformats.org/officeDocument/2006/relationships/image" Target="../media/image28.png"/><Relationship Id="rId1" Type="http://schemas.microsoft.com/office/2007/relationships/media" Target="../media/media2.wav"/><Relationship Id="rId6" Type="http://schemas.openxmlformats.org/officeDocument/2006/relationships/audio" Target="../media/media6.wav"/><Relationship Id="rId11" Type="http://schemas.openxmlformats.org/officeDocument/2006/relationships/image" Target="../media/image42.jpg"/><Relationship Id="rId5" Type="http://schemas.microsoft.com/office/2007/relationships/media" Target="../media/media6.wav"/><Relationship Id="rId15" Type="http://schemas.openxmlformats.org/officeDocument/2006/relationships/image" Target="../media/image38.jp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5.wav"/><Relationship Id="rId13" Type="http://schemas.openxmlformats.org/officeDocument/2006/relationships/image" Target="../media/image33.jpg"/><Relationship Id="rId3" Type="http://schemas.microsoft.com/office/2007/relationships/media" Target="../media/media13.wav"/><Relationship Id="rId7" Type="http://schemas.microsoft.com/office/2007/relationships/media" Target="../media/media15.wav"/><Relationship Id="rId12" Type="http://schemas.openxmlformats.org/officeDocument/2006/relationships/image" Target="../media/image44.jpg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1" Type="http://schemas.microsoft.com/office/2007/relationships/media" Target="../media/media2.wav"/><Relationship Id="rId6" Type="http://schemas.openxmlformats.org/officeDocument/2006/relationships/audio" Target="../media/media14.wav"/><Relationship Id="rId11" Type="http://schemas.openxmlformats.org/officeDocument/2006/relationships/image" Target="../media/image38.jpg"/><Relationship Id="rId5" Type="http://schemas.microsoft.com/office/2007/relationships/media" Target="../media/media14.wav"/><Relationship Id="rId15" Type="http://schemas.openxmlformats.org/officeDocument/2006/relationships/image" Target="../media/image25.png"/><Relationship Id="rId10" Type="http://schemas.openxmlformats.org/officeDocument/2006/relationships/image" Target="../media/image43.jpg"/><Relationship Id="rId4" Type="http://schemas.openxmlformats.org/officeDocument/2006/relationships/audio" Target="../media/media1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5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image" Target="../media/image41.png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32.jpg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1" Type="http://schemas.microsoft.com/office/2007/relationships/media" Target="../media/media2.wav"/><Relationship Id="rId6" Type="http://schemas.openxmlformats.org/officeDocument/2006/relationships/audio" Target="../media/media17.wav"/><Relationship Id="rId11" Type="http://schemas.openxmlformats.org/officeDocument/2006/relationships/image" Target="../media/image37.png"/><Relationship Id="rId5" Type="http://schemas.microsoft.com/office/2007/relationships/media" Target="../media/media17.wav"/><Relationship Id="rId15" Type="http://schemas.openxmlformats.org/officeDocument/2006/relationships/image" Target="../media/image25.png"/><Relationship Id="rId10" Type="http://schemas.openxmlformats.org/officeDocument/2006/relationships/image" Target="../media/image46.jpg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32.jp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38.jpg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1" Type="http://schemas.microsoft.com/office/2007/relationships/media" Target="../media/media2.wav"/><Relationship Id="rId6" Type="http://schemas.openxmlformats.org/officeDocument/2006/relationships/audio" Target="../media/media20.wav"/><Relationship Id="rId11" Type="http://schemas.openxmlformats.org/officeDocument/2006/relationships/image" Target="../media/image40.png"/><Relationship Id="rId5" Type="http://schemas.microsoft.com/office/2007/relationships/media" Target="../media/media20.wav"/><Relationship Id="rId15" Type="http://schemas.openxmlformats.org/officeDocument/2006/relationships/image" Target="../media/image25.png"/><Relationship Id="rId10" Type="http://schemas.openxmlformats.org/officeDocument/2006/relationships/image" Target="../media/image47.jp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13" Type="http://schemas.openxmlformats.org/officeDocument/2006/relationships/image" Target="../media/image44.jpg"/><Relationship Id="rId3" Type="http://schemas.microsoft.com/office/2007/relationships/media" Target="../media/media22.wav"/><Relationship Id="rId7" Type="http://schemas.microsoft.com/office/2007/relationships/media" Target="../media/media24.wav"/><Relationship Id="rId12" Type="http://schemas.openxmlformats.org/officeDocument/2006/relationships/image" Target="../media/image38.jpg"/><Relationship Id="rId2" Type="http://schemas.openxmlformats.org/officeDocument/2006/relationships/audio" Target="../media/media2.wav"/><Relationship Id="rId16" Type="http://schemas.openxmlformats.org/officeDocument/2006/relationships/image" Target="../media/image35.png"/><Relationship Id="rId1" Type="http://schemas.microsoft.com/office/2007/relationships/media" Target="../media/media2.wav"/><Relationship Id="rId6" Type="http://schemas.openxmlformats.org/officeDocument/2006/relationships/audio" Target="../media/media23.wav"/><Relationship Id="rId11" Type="http://schemas.openxmlformats.org/officeDocument/2006/relationships/image" Target="../media/image40.png"/><Relationship Id="rId5" Type="http://schemas.microsoft.com/office/2007/relationships/media" Target="../media/media23.wav"/><Relationship Id="rId15" Type="http://schemas.openxmlformats.org/officeDocument/2006/relationships/image" Target="../media/image25.png"/><Relationship Id="rId10" Type="http://schemas.openxmlformats.org/officeDocument/2006/relationships/image" Target="../media/image49.jpg"/><Relationship Id="rId4" Type="http://schemas.openxmlformats.org/officeDocument/2006/relationships/audio" Target="../media/media2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wav"/><Relationship Id="rId1" Type="http://schemas.microsoft.com/office/2007/relationships/media" Target="../media/media25.wav"/><Relationship Id="rId5" Type="http://schemas.openxmlformats.org/officeDocument/2006/relationships/image" Target="../media/image35.png"/><Relationship Id="rId4" Type="http://schemas.openxmlformats.org/officeDocument/2006/relationships/image" Target="../media/image5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4.wav"/><Relationship Id="rId7" Type="http://schemas.openxmlformats.org/officeDocument/2006/relationships/image" Target="../media/image19.png"/><Relationship Id="rId2" Type="http://schemas.openxmlformats.org/officeDocument/2006/relationships/audio" Target="../media/audio13.wav"/><Relationship Id="rId1" Type="http://schemas.openxmlformats.org/officeDocument/2006/relationships/audio" Target="../media/audio12.wav"/><Relationship Id="rId6" Type="http://schemas.openxmlformats.org/officeDocument/2006/relationships/slideLayout" Target="../slideLayouts/slideLayout1.xml"/><Relationship Id="rId11" Type="http://schemas.openxmlformats.org/officeDocument/2006/relationships/image" Target="../media/image16.png"/><Relationship Id="rId5" Type="http://schemas.openxmlformats.org/officeDocument/2006/relationships/audio" Target="../media/audio16.wav"/><Relationship Id="rId10" Type="http://schemas.openxmlformats.org/officeDocument/2006/relationships/image" Target="../media/image25.png"/><Relationship Id="rId4" Type="http://schemas.openxmlformats.org/officeDocument/2006/relationships/audio" Target="../media/audio15.wav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g"/><Relationship Id="rId7" Type="http://schemas.openxmlformats.org/officeDocument/2006/relationships/image" Target="../media/image7.jp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6.png"/><Relationship Id="rId4" Type="http://schemas.openxmlformats.org/officeDocument/2006/relationships/slide" Target="slide4.xml"/><Relationship Id="rId9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19.wav"/><Relationship Id="rId7" Type="http://schemas.openxmlformats.org/officeDocument/2006/relationships/image" Target="../media/image15.png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5" Type="http://schemas.openxmlformats.org/officeDocument/2006/relationships/audio" Target="../media/audio21.wav"/><Relationship Id="rId10" Type="http://schemas.openxmlformats.org/officeDocument/2006/relationships/image" Target="../media/image25.png"/><Relationship Id="rId4" Type="http://schemas.openxmlformats.org/officeDocument/2006/relationships/audio" Target="../media/audio20.wav"/><Relationship Id="rId9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4.wav"/><Relationship Id="rId7" Type="http://schemas.openxmlformats.org/officeDocument/2006/relationships/image" Target="../media/image15.png"/><Relationship Id="rId2" Type="http://schemas.openxmlformats.org/officeDocument/2006/relationships/audio" Target="../media/audio23.wav"/><Relationship Id="rId1" Type="http://schemas.openxmlformats.org/officeDocument/2006/relationships/audio" Target="../media/audio2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5" Type="http://schemas.openxmlformats.org/officeDocument/2006/relationships/audio" Target="../media/audio26.wav"/><Relationship Id="rId10" Type="http://schemas.openxmlformats.org/officeDocument/2006/relationships/image" Target="../media/image16.png"/><Relationship Id="rId4" Type="http://schemas.openxmlformats.org/officeDocument/2006/relationships/audio" Target="../media/audio25.wav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9.wav"/><Relationship Id="rId7" Type="http://schemas.openxmlformats.org/officeDocument/2006/relationships/image" Target="../media/image15.png"/><Relationship Id="rId2" Type="http://schemas.openxmlformats.org/officeDocument/2006/relationships/audio" Target="../media/audio28.wav"/><Relationship Id="rId1" Type="http://schemas.openxmlformats.org/officeDocument/2006/relationships/audio" Target="../media/audio2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6.png"/><Relationship Id="rId5" Type="http://schemas.openxmlformats.org/officeDocument/2006/relationships/audio" Target="../media/audio31.wav"/><Relationship Id="rId10" Type="http://schemas.openxmlformats.org/officeDocument/2006/relationships/image" Target="../media/image25.png"/><Relationship Id="rId4" Type="http://schemas.openxmlformats.org/officeDocument/2006/relationships/audio" Target="../media/audio30.wav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4.wav"/><Relationship Id="rId7" Type="http://schemas.openxmlformats.org/officeDocument/2006/relationships/image" Target="../media/image18.png"/><Relationship Id="rId2" Type="http://schemas.openxmlformats.org/officeDocument/2006/relationships/audio" Target="../media/audio33.wav"/><Relationship Id="rId1" Type="http://schemas.openxmlformats.org/officeDocument/2006/relationships/audio" Target="../media/audio3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5" Type="http://schemas.openxmlformats.org/officeDocument/2006/relationships/audio" Target="../media/audio36.wav"/><Relationship Id="rId10" Type="http://schemas.openxmlformats.org/officeDocument/2006/relationships/image" Target="../media/image22.png"/><Relationship Id="rId4" Type="http://schemas.openxmlformats.org/officeDocument/2006/relationships/audio" Target="../media/audio35.wav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39.wav"/><Relationship Id="rId7" Type="http://schemas.openxmlformats.org/officeDocument/2006/relationships/image" Target="../media/image18.png"/><Relationship Id="rId2" Type="http://schemas.openxmlformats.org/officeDocument/2006/relationships/audio" Target="../media/audio38.wav"/><Relationship Id="rId1" Type="http://schemas.openxmlformats.org/officeDocument/2006/relationships/audio" Target="../media/audio3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5" Type="http://schemas.openxmlformats.org/officeDocument/2006/relationships/audio" Target="../media/audio41.wav"/><Relationship Id="rId10" Type="http://schemas.openxmlformats.org/officeDocument/2006/relationships/image" Target="../media/image22.png"/><Relationship Id="rId4" Type="http://schemas.openxmlformats.org/officeDocument/2006/relationships/audio" Target="../media/audio40.wav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44.wav"/><Relationship Id="rId7" Type="http://schemas.openxmlformats.org/officeDocument/2006/relationships/image" Target="../media/image18.png"/><Relationship Id="rId12" Type="http://schemas.openxmlformats.org/officeDocument/2006/relationships/image" Target="../media/image54.png"/><Relationship Id="rId2" Type="http://schemas.openxmlformats.org/officeDocument/2006/relationships/audio" Target="../media/audio43.wav"/><Relationship Id="rId1" Type="http://schemas.openxmlformats.org/officeDocument/2006/relationships/audio" Target="../media/audio42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5.png"/><Relationship Id="rId5" Type="http://schemas.openxmlformats.org/officeDocument/2006/relationships/audio" Target="../media/audio46.wav"/><Relationship Id="rId10" Type="http://schemas.openxmlformats.org/officeDocument/2006/relationships/image" Target="../media/image53.png"/><Relationship Id="rId4" Type="http://schemas.openxmlformats.org/officeDocument/2006/relationships/audio" Target="../media/audio45.wav"/><Relationship Id="rId9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54.png"/><Relationship Id="rId3" Type="http://schemas.openxmlformats.org/officeDocument/2006/relationships/audio" Target="../media/audio49.wav"/><Relationship Id="rId7" Type="http://schemas.openxmlformats.org/officeDocument/2006/relationships/image" Target="../media/image18.png"/><Relationship Id="rId12" Type="http://schemas.openxmlformats.org/officeDocument/2006/relationships/image" Target="../media/image24.png"/><Relationship Id="rId2" Type="http://schemas.openxmlformats.org/officeDocument/2006/relationships/audio" Target="../media/audio48.wav"/><Relationship Id="rId1" Type="http://schemas.openxmlformats.org/officeDocument/2006/relationships/audio" Target="../media/audio47.wav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55.png"/><Relationship Id="rId5" Type="http://schemas.openxmlformats.org/officeDocument/2006/relationships/audio" Target="../media/audio51.wav"/><Relationship Id="rId10" Type="http://schemas.openxmlformats.org/officeDocument/2006/relationships/image" Target="../media/image22.png"/><Relationship Id="rId4" Type="http://schemas.openxmlformats.org/officeDocument/2006/relationships/audio" Target="../media/audio50.wav"/><Relationship Id="rId9" Type="http://schemas.openxmlformats.org/officeDocument/2006/relationships/image" Target="../media/image53.png"/><Relationship Id="rId1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2.wav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5" Type="http://schemas.openxmlformats.org/officeDocument/2006/relationships/slide" Target="slide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audio" Target="../media/audio3.wav"/><Relationship Id="rId21" Type="http://schemas.openxmlformats.org/officeDocument/2006/relationships/image" Target="../media/image24.png"/><Relationship Id="rId7" Type="http://schemas.openxmlformats.org/officeDocument/2006/relationships/audio" Target="../media/audio7.wav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audio" Target="../media/audio2.wav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audio" Target="../media/audio10.wav"/><Relationship Id="rId19" Type="http://schemas.openxmlformats.org/officeDocument/2006/relationships/image" Target="../media/image22.png"/><Relationship Id="rId4" Type="http://schemas.openxmlformats.org/officeDocument/2006/relationships/audio" Target="../media/audio4.wav"/><Relationship Id="rId9" Type="http://schemas.openxmlformats.org/officeDocument/2006/relationships/audio" Target="../media/audio9.wav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0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32.jp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13.jpg"/><Relationship Id="rId2" Type="http://schemas.openxmlformats.org/officeDocument/2006/relationships/audio" Target="../media/media2.wav"/><Relationship Id="rId16" Type="http://schemas.openxmlformats.org/officeDocument/2006/relationships/image" Target="../media/image25.png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31.png"/><Relationship Id="rId5" Type="http://schemas.microsoft.com/office/2007/relationships/media" Target="../media/media4.wav"/><Relationship Id="rId15" Type="http://schemas.openxmlformats.org/officeDocument/2006/relationships/image" Target="../media/image34.jp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6" y="1052736"/>
            <a:ext cx="2286319" cy="1714739"/>
          </a:xfrm>
          <a:prstGeom prst="rect">
            <a:avLst/>
          </a:prstGeom>
        </p:spPr>
      </p:pic>
      <p:pic>
        <p:nvPicPr>
          <p:cNvPr id="3" name="Afbeelding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789040"/>
            <a:ext cx="2286319" cy="1714739"/>
          </a:xfrm>
          <a:prstGeom prst="rect">
            <a:avLst/>
          </a:prstGeom>
        </p:spPr>
      </p:pic>
      <p:pic>
        <p:nvPicPr>
          <p:cNvPr id="5" name="Afbeelding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933056"/>
            <a:ext cx="2286319" cy="1714739"/>
          </a:xfrm>
          <a:prstGeom prst="rect">
            <a:avLst/>
          </a:prstGeom>
        </p:spPr>
      </p:pic>
      <p:pic>
        <p:nvPicPr>
          <p:cNvPr id="7" name="Afbeelding 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268760"/>
            <a:ext cx="2238688" cy="167663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2627784" y="294539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Algerian" panose="04020705040A02060702" pitchFamily="82" charset="0"/>
              </a:rPr>
              <a:t>We hebben er een geitje bij!</a:t>
            </a:r>
            <a:endParaRPr lang="nl-NL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13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257160" y="2449488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1880" y="2449488"/>
            <a:ext cx="609600" cy="609600"/>
          </a:xfrm>
          <a:prstGeom prst="rect">
            <a:avLst/>
          </a:prstGeom>
        </p:spPr>
      </p:pic>
      <p:pic>
        <p:nvPicPr>
          <p:cNvPr id="2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83567" y="2449488"/>
            <a:ext cx="609600" cy="6096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7" y="620688"/>
            <a:ext cx="2495550" cy="1828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160" y="3494534"/>
            <a:ext cx="2790825" cy="16383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3284984"/>
            <a:ext cx="2466975" cy="184785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sp>
        <p:nvSpPr>
          <p:cNvPr id="16" name="Actieknop: Verder of Volgende 15">
            <a:hlinkClick r:id="" action="ppaction://hlinkshowjump?jump=nextslide" highlightClick="1"/>
          </p:cNvPr>
          <p:cNvSpPr/>
          <p:nvPr/>
        </p:nvSpPr>
        <p:spPr>
          <a:xfrm>
            <a:off x="8245143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jdelijke aanduiding voor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B339F-6AC5-40E9-B0E0-3F808A12BAA0}" type="datetime1">
              <a:rPr lang="nl-NL" smtClean="0"/>
              <a:t>1-2-2016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23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73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52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620688"/>
            <a:ext cx="2019300" cy="1524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84984"/>
            <a:ext cx="2514600" cy="18192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84984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494534"/>
            <a:ext cx="2800350" cy="1638300"/>
          </a:xfrm>
          <a:prstGeom prst="rect">
            <a:avLst/>
          </a:prstGeom>
        </p:spPr>
      </p:pic>
      <p:pic>
        <p:nvPicPr>
          <p:cNvPr id="6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5805264"/>
            <a:ext cx="609600" cy="6096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284984"/>
            <a:ext cx="2797793" cy="2470018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9552" y="2276872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372200" y="2276872"/>
            <a:ext cx="609600" cy="609600"/>
          </a:xfrm>
          <a:prstGeom prst="rect">
            <a:avLst/>
          </a:prstGeom>
        </p:spPr>
      </p:pic>
      <p:sp>
        <p:nvSpPr>
          <p:cNvPr id="12" name="Actieknop: Verder of Volgende 11">
            <a:hlinkClick r:id="" action="ppaction://hlinkshowjump?jump=nextslide" highlightClick="1"/>
          </p:cNvPr>
          <p:cNvSpPr/>
          <p:nvPr/>
        </p:nvSpPr>
        <p:spPr>
          <a:xfrm>
            <a:off x="811917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95546-A306-4988-B8E2-8EC22B3897A0}" type="datetime1">
              <a:rPr lang="nl-NL" smtClean="0"/>
              <a:t>1-2-2016</a:t>
            </a:fld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7864" y="2276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1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6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35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729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53582"/>
            <a:ext cx="2105025" cy="2171700"/>
          </a:xfrm>
          <a:prstGeom prst="rect">
            <a:avLst/>
          </a:prstGeom>
        </p:spPr>
      </p:pic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83567" y="5805264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1864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206502"/>
            <a:ext cx="2790825" cy="16383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9552" y="23241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3275856" y="2324140"/>
            <a:ext cx="609600" cy="6096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996952"/>
            <a:ext cx="2495550" cy="18288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372200" y="2325282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165115" y="5805264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6451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58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51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69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187" y="260648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9" y="3068960"/>
            <a:ext cx="27908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907035"/>
            <a:ext cx="2533650" cy="18002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7371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17" y="2907036"/>
            <a:ext cx="2619375" cy="1822148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35675" y="567743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567743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30919" y="2140399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91880" y="2140399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319517" y="2140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7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6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48680"/>
            <a:ext cx="2619375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84" y="3284984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3284984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288641"/>
            <a:ext cx="3058087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78239" y="5661248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5661248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95536" y="231253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2284" y="231253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40152" y="23125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41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540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6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656"/>
            <a:ext cx="2466975" cy="18478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32" y="3177927"/>
            <a:ext cx="2514600" cy="18192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3" y="3177927"/>
            <a:ext cx="2790825" cy="16383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68377"/>
            <a:ext cx="2466975" cy="18478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0" y="3197818"/>
            <a:ext cx="2476500" cy="184785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8263191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15933" y="5733256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40624" y="2358777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347864" y="2358777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58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62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85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95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2656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23" y="3140968"/>
            <a:ext cx="2514600" cy="1819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321943"/>
            <a:ext cx="2790825" cy="16383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160018"/>
            <a:ext cx="2533650" cy="180022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3160018"/>
            <a:ext cx="2907581" cy="2177879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360641" y="583318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97423" y="5805264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176587" y="2348880"/>
            <a:ext cx="609600" cy="609600"/>
          </a:xfrm>
          <a:prstGeom prst="rect">
            <a:avLst/>
          </a:prstGeom>
        </p:spPr>
      </p:pic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7423" y="234888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516216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0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59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18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70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7771" y="17151"/>
            <a:ext cx="10976279" cy="6840849"/>
          </a:xfrm>
          <a:prstGeom prst="rect">
            <a:avLst/>
          </a:prstGeom>
        </p:spPr>
      </p:pic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51BB-10EB-4AE9-A716-A278400B8148}" type="datetime1">
              <a:rPr lang="nl-NL" smtClean="0"/>
              <a:t>1-2-2016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4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45224"/>
            <a:ext cx="609600" cy="609600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740352" y="5589240"/>
            <a:ext cx="72000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98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40084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dirty="0" smtClean="0"/>
              <a:t>Rode stippen op een ei, </a:t>
            </a:r>
            <a:br>
              <a:rPr lang="nl-NL" dirty="0" smtClean="0"/>
            </a:br>
            <a:r>
              <a:rPr lang="nl-NL" dirty="0" smtClean="0"/>
              <a:t>met een mooie strik erbij.</a:t>
            </a:r>
            <a:br>
              <a:rPr lang="nl-NL" dirty="0" smtClean="0"/>
            </a:br>
            <a:r>
              <a:rPr lang="nl-NL" dirty="0" smtClean="0"/>
              <a:t>Ik heb een ei voor jou </a:t>
            </a:r>
            <a:br>
              <a:rPr lang="nl-NL" dirty="0" smtClean="0"/>
            </a:br>
            <a:r>
              <a:rPr lang="nl-NL" dirty="0" smtClean="0"/>
              <a:t>en een ei voor mij .</a:t>
            </a:r>
            <a:br>
              <a:rPr lang="nl-NL" dirty="0" smtClean="0"/>
            </a:br>
            <a:r>
              <a:rPr lang="nl-NL" dirty="0" smtClean="0"/>
              <a:t>Welke kleur kies jij?</a:t>
            </a:r>
            <a:endParaRPr lang="en-GB" dirty="0"/>
          </a:p>
        </p:txBody>
      </p:sp>
      <p:sp>
        <p:nvSpPr>
          <p:cNvPr id="3" name="Actieknop: Verder of Volgende 2">
            <a:hlinkClick r:id="" action="ppaction://hlinkshowjump?jump=nextslide" highlightClick="1"/>
          </p:cNvPr>
          <p:cNvSpPr/>
          <p:nvPr/>
        </p:nvSpPr>
        <p:spPr>
          <a:xfrm>
            <a:off x="7571185" y="5130800"/>
            <a:ext cx="809625" cy="1079500"/>
          </a:xfrm>
          <a:prstGeom prst="actionButtonForwardNext">
            <a:avLst/>
          </a:prstGeom>
          <a:solidFill>
            <a:srgbClr val="F93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52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786064"/>
            <a:ext cx="1435894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jdelijke aanduiding voor datum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B16ED11-EEEC-4FB0-B656-6BAA3282E910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pic>
        <p:nvPicPr>
          <p:cNvPr id="9" name="6ACE2858.wav">
            <a:hlinkClick r:id="" action="ppaction://media"/>
          </p:cNvPr>
          <p:cNvPicPr>
            <a:picLocks noChangeAspect="1"/>
          </p:cNvPicPr>
          <p:nvPr>
            <a:wavAudioFile r:embed="rId1" name="6ACE2BEA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56007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7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>
          <a:xfrm>
            <a:off x="1143000" y="415926"/>
            <a:ext cx="6858000" cy="968375"/>
          </a:xfrm>
        </p:spPr>
        <p:txBody>
          <a:bodyPr/>
          <a:lstStyle/>
          <a:p>
            <a:r>
              <a:rPr lang="nl-NL" altLang="nl-NL" smtClean="0"/>
              <a:t>Gele stippen op een ei.</a:t>
            </a:r>
            <a:endParaRPr lang="en-GB" altLang="nl-NL" smtClean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2990850"/>
            <a:ext cx="143589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366" y="298132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9" y="298132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eknop: Verder of Volgende 9">
            <a:hlinkClick r:id="" action="ppaction://hlinkshowjump?jump=nextslide"/>
          </p:cNvPr>
          <p:cNvSpPr/>
          <p:nvPr/>
        </p:nvSpPr>
        <p:spPr>
          <a:xfrm>
            <a:off x="7173516" y="5567363"/>
            <a:ext cx="809625" cy="1079500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248D2889.wav">
            <a:hlinkClick r:id="" action="ppaction://media"/>
          </p:cNvPr>
          <p:cNvPicPr>
            <a:picLocks noChangeAspect="1"/>
          </p:cNvPicPr>
          <p:nvPr>
            <a:wavAudioFile r:embed="rId1" name="248D77B9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" y="22050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79738"/>
            <a:ext cx="1457325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63B2889.wav">
            <a:hlinkClick r:id="" action="ppaction://media"/>
          </p:cNvPr>
          <p:cNvPicPr>
            <a:picLocks noChangeAspect="1"/>
          </p:cNvPicPr>
          <p:nvPr>
            <a:wavAudioFile r:embed="rId2" name="A63B6B0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94" y="22050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7B5D2905.wav">
            <a:hlinkClick r:id="" action="ppaction://media"/>
          </p:cNvPr>
          <p:cNvPicPr>
            <a:picLocks noChangeAspect="1"/>
          </p:cNvPicPr>
          <p:nvPr>
            <a:wavAudioFile r:embed="rId3" name="7B5DC42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28" y="59150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9E642905.wav">
            <a:hlinkClick r:id="" action="ppaction://media"/>
          </p:cNvPr>
          <p:cNvPicPr>
            <a:picLocks noChangeAspect="1"/>
          </p:cNvPicPr>
          <p:nvPr>
            <a:wavAudioFile r:embed="rId4" name="9E64E0E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06" y="19891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97082920.wav">
            <a:hlinkClick r:id="" action="ppaction://media"/>
          </p:cNvPr>
          <p:cNvPicPr>
            <a:picLocks noChangeAspect="1"/>
          </p:cNvPicPr>
          <p:nvPr>
            <a:wavAudioFile r:embed="rId5" name="9708547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91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jdelijke aanduiding voor datum 1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B11E252-2863-4DA5-8F60-B3C957ADC780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6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7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00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0"/>
          <a:stretch/>
        </p:blipFill>
        <p:spPr>
          <a:xfrm>
            <a:off x="628214" y="908720"/>
            <a:ext cx="2619375" cy="1640235"/>
          </a:xfrm>
          <a:prstGeom prst="rect">
            <a:avLst/>
          </a:prstGeom>
        </p:spPr>
      </p:pic>
      <p:pic>
        <p:nvPicPr>
          <p:cNvPr id="3" name="Afbeelding 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1" y="3476574"/>
            <a:ext cx="2362200" cy="1640235"/>
          </a:xfrm>
          <a:prstGeom prst="rect">
            <a:avLst/>
          </a:prstGeom>
        </p:spPr>
      </p:pic>
      <p:pic>
        <p:nvPicPr>
          <p:cNvPr id="4" name="Afbeelding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679" y="3476574"/>
            <a:ext cx="2466975" cy="1847850"/>
          </a:xfrm>
          <a:prstGeom prst="rect">
            <a:avLst/>
          </a:prstGeom>
        </p:spPr>
      </p:pic>
      <p:pic>
        <p:nvPicPr>
          <p:cNvPr id="5" name="Afbeelding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08720"/>
            <a:ext cx="2628900" cy="1743075"/>
          </a:xfrm>
          <a:prstGeom prst="rect">
            <a:avLst/>
          </a:prstGeom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812360" y="5589240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2370749" y="26785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Dierenliedjes klik op het plaatje om de liedjes te beluisteren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31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                   Rode stippen op een ei.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493964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493964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2493963"/>
            <a:ext cx="143589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7279481" y="5410200"/>
            <a:ext cx="809625" cy="1079500"/>
          </a:xfrm>
          <a:prstGeom prst="actionButtonForwardNex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6A342967.wav">
            <a:hlinkClick r:id="" action="ppaction://media"/>
          </p:cNvPr>
          <p:cNvPicPr>
            <a:picLocks noChangeAspect="1"/>
          </p:cNvPicPr>
          <p:nvPr>
            <a:wavAudioFile r:embed="rId1" name="6A34B25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8801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E162967.wav">
            <a:hlinkClick r:id="" action="ppaction://media"/>
          </p:cNvPr>
          <p:cNvPicPr>
            <a:picLocks noChangeAspect="1"/>
          </p:cNvPicPr>
          <p:nvPr>
            <a:wavAudioFile r:embed="rId2" name="CE1675E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71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E4FE2983.wav">
            <a:hlinkClick r:id="" action="ppaction://media"/>
          </p:cNvPr>
          <p:cNvPicPr>
            <a:picLocks noChangeAspect="1"/>
          </p:cNvPicPr>
          <p:nvPr>
            <a:wavAudioFile r:embed="rId3" name="E4FE856D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871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5BEE2998.wav">
            <a:hlinkClick r:id="" action="ppaction://media"/>
          </p:cNvPr>
          <p:cNvPicPr>
            <a:picLocks noChangeAspect="1"/>
          </p:cNvPicPr>
          <p:nvPr>
            <a:wavAudioFile r:embed="rId4" name="5BEE2766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581" y="19113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2481264"/>
            <a:ext cx="1458516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9CD52998.wav">
            <a:hlinkClick r:id="" action="ppaction://media"/>
          </p:cNvPr>
          <p:cNvPicPr>
            <a:picLocks noChangeAspect="1"/>
          </p:cNvPicPr>
          <p:nvPr>
            <a:wavAudioFile r:embed="rId5" name="9CD5FBDA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8" y="187166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360611E-305F-4B2E-AB2C-78A387FB1C4C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4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2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4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75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mtClean="0"/>
              <a:t>                    Blauwe stippen op een ei.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2727326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271780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2" y="2727325"/>
            <a:ext cx="143589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7677150" y="5368925"/>
            <a:ext cx="809625" cy="1079500"/>
          </a:xfrm>
          <a:prstGeom prst="actionButtonForwardNex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94" y="2716213"/>
            <a:ext cx="1458516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880B3045.wav">
            <a:hlinkClick r:id="" action="ppaction://media"/>
          </p:cNvPr>
          <p:cNvPicPr>
            <a:picLocks noChangeAspect="1"/>
          </p:cNvPicPr>
          <p:nvPr>
            <a:wavAudioFile r:embed="rId1" name="880BE02F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603091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D5193061.wav">
            <a:hlinkClick r:id="" action="ppaction://media"/>
          </p:cNvPr>
          <p:cNvPicPr>
            <a:picLocks noChangeAspect="1"/>
          </p:cNvPicPr>
          <p:nvPr>
            <a:wavAudioFile r:embed="rId2" name="D519699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60" y="19272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80343061.wav">
            <a:hlinkClick r:id="" action="ppaction://media"/>
          </p:cNvPr>
          <p:cNvPicPr>
            <a:picLocks noChangeAspect="1"/>
          </p:cNvPicPr>
          <p:nvPr>
            <a:wavAudioFile r:embed="rId3" name="80346C4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19272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394F3076.wav">
            <a:hlinkClick r:id="" action="ppaction://media"/>
          </p:cNvPr>
          <p:cNvPicPr>
            <a:picLocks noChangeAspect="1"/>
          </p:cNvPicPr>
          <p:nvPr>
            <a:wavAudioFile r:embed="rId4" name="394F5AB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272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33643076.wav">
            <a:hlinkClick r:id="" action="ppaction://media"/>
          </p:cNvPr>
          <p:cNvPicPr>
            <a:picLocks noChangeAspect="1"/>
          </p:cNvPicPr>
          <p:nvPr>
            <a:wavAudioFile r:embed="rId5" name="3364834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881" y="19812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665A4F-1F18-4157-9E69-BCC1A9CC6D0A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8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36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9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435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63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mtClean="0"/>
              <a:t>                    Groene stippen op een ei</a:t>
            </a:r>
            <a:endParaRPr lang="en-GB" altLang="nl-NL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2670176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54" y="2670176"/>
            <a:ext cx="145851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7" y="2679700"/>
            <a:ext cx="1435894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eknop: Verder of Volgende 6">
            <a:hlinkClick r:id="" action="ppaction://hlinkshowjump?jump=nextslide"/>
          </p:cNvPr>
          <p:cNvSpPr/>
          <p:nvPr/>
        </p:nvSpPr>
        <p:spPr>
          <a:xfrm>
            <a:off x="7705725" y="5513388"/>
            <a:ext cx="809625" cy="1079500"/>
          </a:xfrm>
          <a:prstGeom prst="actionButtonForwardNex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8" name="41BF3123.wav">
            <a:hlinkClick r:id="" action="ppaction://media"/>
          </p:cNvPr>
          <p:cNvPicPr>
            <a:picLocks noChangeAspect="1"/>
          </p:cNvPicPr>
          <p:nvPr>
            <a:wavAudioFile r:embed="rId1" name="41BF18E3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57483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2670176"/>
            <a:ext cx="1458516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38843139.wav">
            <a:hlinkClick r:id="" action="ppaction://media"/>
          </p:cNvPr>
          <p:cNvPicPr>
            <a:picLocks noChangeAspect="1"/>
          </p:cNvPicPr>
          <p:nvPr>
            <a:wavAudioFile r:embed="rId2" name="38849EF0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97" y="1752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5F43139.wav">
            <a:hlinkClick r:id="" action="ppaction://media"/>
          </p:cNvPr>
          <p:cNvPicPr>
            <a:picLocks noChangeAspect="1"/>
          </p:cNvPicPr>
          <p:nvPr>
            <a:wavAudioFile r:embed="rId3" name="C5F489B8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1752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78D3154.wav">
            <a:hlinkClick r:id="" action="ppaction://media"/>
          </p:cNvPr>
          <p:cNvPicPr>
            <a:picLocks noChangeAspect="1"/>
          </p:cNvPicPr>
          <p:nvPr>
            <a:wavAudioFile r:embed="rId4" name="B78D399E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1752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E6833154.wav">
            <a:hlinkClick r:id="" action="ppaction://media"/>
          </p:cNvPr>
          <p:cNvPicPr>
            <a:picLocks noChangeAspect="1"/>
          </p:cNvPicPr>
          <p:nvPr>
            <a:wavAudioFile r:embed="rId5" name="E6839BC9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456" y="17526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jdelijke aanduiding voor datum 1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CC33F98-24A8-4720-8D5D-904451B4A129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9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3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50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9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03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altLang="nl-NL" smtClean="0"/>
              <a:t>                    Bruine stippen op een ei</a:t>
            </a:r>
            <a:endParaRPr lang="en-GB" altLang="nl-NL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24139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9" y="266065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47" y="2624139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16" y="2624139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eknop: Verder of Volgende 7"/>
          <p:cNvSpPr/>
          <p:nvPr/>
        </p:nvSpPr>
        <p:spPr>
          <a:xfrm>
            <a:off x="7743825" y="5421313"/>
            <a:ext cx="810816" cy="1079500"/>
          </a:xfrm>
          <a:prstGeom prst="actionButtonForwardNex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" name="4C173201.wav">
            <a:hlinkClick r:id="" action="ppaction://media"/>
          </p:cNvPr>
          <p:cNvPicPr>
            <a:picLocks noChangeAspect="1"/>
          </p:cNvPicPr>
          <p:nvPr>
            <a:wavAudioFile r:embed="rId1" name="4C1744AE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589121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B403201.wav">
            <a:hlinkClick r:id="" action="ppaction://media"/>
          </p:cNvPr>
          <p:cNvPicPr>
            <a:picLocks noChangeAspect="1"/>
          </p:cNvPicPr>
          <p:nvPr>
            <a:wavAudioFile r:embed="rId2" name="CB40C1F4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8065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119D3217.wav">
            <a:hlinkClick r:id="" action="ppaction://media"/>
          </p:cNvPr>
          <p:cNvPicPr>
            <a:picLocks noChangeAspect="1"/>
          </p:cNvPicPr>
          <p:nvPr>
            <a:wavAudioFile r:embed="rId3" name="119D381D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629" y="18065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78C3232.wav">
            <a:hlinkClick r:id="" action="ppaction://media"/>
          </p:cNvPr>
          <p:cNvPicPr>
            <a:picLocks noChangeAspect="1"/>
          </p:cNvPicPr>
          <p:nvPr>
            <a:wavAudioFile r:embed="rId4" name="A78C97B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47" y="18065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F3AA3232.wav">
            <a:hlinkClick r:id="" action="ppaction://media"/>
          </p:cNvPr>
          <p:cNvPicPr>
            <a:picLocks noChangeAspect="1"/>
          </p:cNvPicPr>
          <p:nvPr>
            <a:wavAudioFile r:embed="rId5" name="F3AA5C77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316" y="180657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23AC2A0-EDE6-4332-B9E5-8E99A1E28512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45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3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2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457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39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Roze stippen op een ei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9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2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F9873279.wav">
            <a:hlinkClick r:id="" action="ppaction://media"/>
          </p:cNvPr>
          <p:cNvPicPr>
            <a:picLocks noChangeAspect="1"/>
          </p:cNvPicPr>
          <p:nvPr>
            <a:wavAudioFile r:embed="rId1" name="F9877567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9" y="589438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eknop: Verder of Volgende 7">
            <a:hlinkClick r:id="" action="ppaction://hlinkshowjump?jump=nextslide" highlightClick="1"/>
          </p:cNvPr>
          <p:cNvSpPr/>
          <p:nvPr/>
        </p:nvSpPr>
        <p:spPr>
          <a:xfrm>
            <a:off x="7405688" y="5659438"/>
            <a:ext cx="809625" cy="1079500"/>
          </a:xfrm>
          <a:prstGeom prst="actionButtonForwardNext">
            <a:avLst/>
          </a:prstGeom>
          <a:solidFill>
            <a:srgbClr val="FC5ED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9" name="CF6F3279.wav">
            <a:hlinkClick r:id="" action="ppaction://media"/>
          </p:cNvPr>
          <p:cNvPicPr>
            <a:picLocks noChangeAspect="1"/>
          </p:cNvPicPr>
          <p:nvPr>
            <a:wavAudioFile r:embed="rId2" name="CF6F0D83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79" y="179228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53343295.wav">
            <a:hlinkClick r:id="" action="ppaction://media"/>
          </p:cNvPr>
          <p:cNvPicPr>
            <a:picLocks noChangeAspect="1"/>
          </p:cNvPicPr>
          <p:nvPr>
            <a:wavAudioFile r:embed="rId3" name="5334184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422" y="179228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6DBA3295.wav">
            <a:hlinkClick r:id="" action="ppaction://media"/>
          </p:cNvPr>
          <p:cNvPicPr>
            <a:picLocks noChangeAspect="1"/>
          </p:cNvPicPr>
          <p:nvPr>
            <a:wavAudioFile r:embed="rId4" name="6DBA260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179228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9723310.wav">
            <a:hlinkClick r:id="" action="ppaction://media"/>
          </p:cNvPr>
          <p:cNvPicPr>
            <a:picLocks noChangeAspect="1"/>
          </p:cNvPicPr>
          <p:nvPr>
            <a:wavAudioFile r:embed="rId5" name="6972E705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88" y="179228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AAA9DD6-AC5B-4ED0-8423-4206A5488CE5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2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4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8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48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87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 nodeType="clickPar">
                      <p:stCondLst>
                        <p:cond delay="0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4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Oranje stippen op een ei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23" y="2682875"/>
            <a:ext cx="145851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56" y="2682875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581F3357.wav">
            <a:hlinkClick r:id="" action="ppaction://media"/>
          </p:cNvPr>
          <p:cNvPicPr>
            <a:picLocks noChangeAspect="1"/>
          </p:cNvPicPr>
          <p:nvPr>
            <a:wavAudioFile r:embed="rId1" name="581F7128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6015038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AA73357.wav">
            <a:hlinkClick r:id="" action="ppaction://media"/>
          </p:cNvPr>
          <p:cNvPicPr>
            <a:picLocks noChangeAspect="1"/>
          </p:cNvPicPr>
          <p:nvPr>
            <a:wavAudioFile r:embed="rId2" name="AAA789BA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" y="169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91BA3373.wav">
            <a:hlinkClick r:id="" action="ppaction://media"/>
          </p:cNvPr>
          <p:cNvPicPr>
            <a:picLocks noChangeAspect="1"/>
          </p:cNvPicPr>
          <p:nvPr>
            <a:wavAudioFile r:embed="rId3" name="91BA94F0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69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9253373.wav">
            <a:hlinkClick r:id="" action="ppaction://media"/>
          </p:cNvPr>
          <p:cNvPicPr>
            <a:picLocks noChangeAspect="1"/>
          </p:cNvPicPr>
          <p:nvPr>
            <a:wavAudioFile r:embed="rId4" name="A9254971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556" y="169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8BAB3388.wav">
            <a:hlinkClick r:id="" action="ppaction://media"/>
          </p:cNvPr>
          <p:cNvPicPr>
            <a:picLocks noChangeAspect="1"/>
          </p:cNvPicPr>
          <p:nvPr>
            <a:wavAudioFile r:embed="rId5" name="8BAB9544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722" y="169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7510463" y="5545138"/>
            <a:ext cx="809625" cy="1079500"/>
          </a:xfrm>
          <a:prstGeom prst="actionButtonForwardNext">
            <a:avLst/>
          </a:prstGeom>
          <a:solidFill>
            <a:srgbClr val="FF7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>
              <a:solidFill>
                <a:srgbClr val="7030A0"/>
              </a:solidFill>
            </a:endParaRPr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706AD1C-92CA-41EF-9F6C-4FAA01236773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94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3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1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19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altLang="nl-NL" smtClean="0"/>
              <a:t>Paarse stippen op een ei.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273685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0" y="273685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9" y="273685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9" y="2736851"/>
            <a:ext cx="14573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5333420.wav">
            <a:hlinkClick r:id="" action="ppaction://media"/>
          </p:cNvPr>
          <p:cNvPicPr>
            <a:picLocks noChangeAspect="1"/>
          </p:cNvPicPr>
          <p:nvPr>
            <a:wavAudioFile r:embed="rId1" name="75335656.wav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6069013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C673435.wav">
            <a:hlinkClick r:id="" action="ppaction://media"/>
          </p:cNvPr>
          <p:cNvPicPr>
            <a:picLocks noChangeAspect="1"/>
          </p:cNvPicPr>
          <p:nvPr>
            <a:wavAudioFile r:embed="rId2" name="AC678926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4" y="18605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D33A3451.wav">
            <a:hlinkClick r:id="" action="ppaction://media"/>
          </p:cNvPr>
          <p:cNvPicPr>
            <a:picLocks noChangeAspect="1"/>
          </p:cNvPicPr>
          <p:nvPr>
            <a:wavAudioFile r:embed="rId3" name="D33AEAB3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60" y="18605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F0D43451.wav">
            <a:hlinkClick r:id="" action="ppaction://media"/>
          </p:cNvPr>
          <p:cNvPicPr>
            <a:picLocks noChangeAspect="1"/>
          </p:cNvPicPr>
          <p:nvPr>
            <a:wavAudioFile r:embed="rId4" name="F0D4BF2B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279" y="18605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35E3466.wav">
            <a:hlinkClick r:id="" action="ppaction://media"/>
          </p:cNvPr>
          <p:cNvPicPr>
            <a:picLocks noChangeAspect="1"/>
          </p:cNvPicPr>
          <p:nvPr>
            <a:wavAudioFile r:embed="rId5" name="C35E09BA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19" y="186055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jdelijke aanduiding voor datum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F6C9542-260C-4BEE-A258-960F97A596BD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7617619" y="5599113"/>
            <a:ext cx="809625" cy="1079500"/>
          </a:xfrm>
          <a:prstGeom prst="actionButtonForwardNex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9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9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3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470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862CEC6-1B14-45B3-9F42-3093E40B0F2D}" type="datetime1">
              <a:rPr lang="en-GB"/>
              <a:pPr>
                <a:defRPr/>
              </a:pPr>
              <a:t>01/02/2016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digibordpeuters</a:t>
            </a:r>
          </a:p>
        </p:txBody>
      </p:sp>
      <p:pic>
        <p:nvPicPr>
          <p:cNvPr id="5" name="0C993498.wav">
            <a:hlinkClick r:id="" action="ppaction://media"/>
          </p:cNvPr>
          <p:cNvPicPr>
            <a:picLocks noChangeAspect="1"/>
          </p:cNvPicPr>
          <p:nvPr>
            <a:wavAudioFile r:embed="rId1" name="0C99B205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508625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eknop: Introductiepagina 5">
            <a:hlinkClick r:id="" action="ppaction://hlinkshowjump?jump=firstslide" highlightClick="1"/>
          </p:cNvPr>
          <p:cNvSpPr/>
          <p:nvPr/>
        </p:nvSpPr>
        <p:spPr>
          <a:xfrm>
            <a:off x="7514035" y="5019675"/>
            <a:ext cx="810815" cy="10795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96" y="432969"/>
            <a:ext cx="4887007" cy="5992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Koetjes in ’t stalletje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1"/>
          <a:stretch/>
        </p:blipFill>
        <p:spPr>
          <a:xfrm>
            <a:off x="5487284" y="1988840"/>
            <a:ext cx="2784211" cy="174307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88839"/>
            <a:ext cx="2619375" cy="1743075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979712" y="4365104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Koetjes in ‘t stalletje wees toch wat stil,</a:t>
            </a:r>
          </a:p>
          <a:p>
            <a:r>
              <a:rPr lang="nl-NL" dirty="0" smtClean="0"/>
              <a:t>Hier is een klein geitje dat slapen wil,</a:t>
            </a:r>
          </a:p>
          <a:p>
            <a:r>
              <a:rPr lang="nl-NL" dirty="0" smtClean="0"/>
              <a:t>Boe, zeggen de koeien dan zullen wij niet meer loeien.</a:t>
            </a:r>
            <a:endParaRPr lang="nl-NL" dirty="0"/>
          </a:p>
        </p:txBody>
      </p:sp>
      <p:sp>
        <p:nvSpPr>
          <p:cNvPr id="6" name="Actieknop: Introductiepagina 5">
            <a:hlinkClick r:id="rId4" action="ppaction://hlinksldjump" highlightClick="1"/>
          </p:cNvPr>
          <p:cNvSpPr/>
          <p:nvPr/>
        </p:nvSpPr>
        <p:spPr>
          <a:xfrm rot="10800000" flipV="1">
            <a:off x="7776472" y="5409333"/>
            <a:ext cx="1044000" cy="1044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919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Vannacht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882478" y="4005064"/>
            <a:ext cx="75059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 smtClean="0"/>
              <a:t>Vannacht op de boerderij is een </a:t>
            </a:r>
            <a:r>
              <a:rPr lang="nl-NL" dirty="0" smtClean="0"/>
              <a:t>geitje</a:t>
            </a:r>
            <a:r>
              <a:rPr lang="nl-NL" dirty="0" smtClean="0"/>
              <a:t> </a:t>
            </a:r>
            <a:r>
              <a:rPr lang="nl-NL" dirty="0" smtClean="0"/>
              <a:t>geboren</a:t>
            </a:r>
          </a:p>
          <a:p>
            <a:pPr algn="ctr"/>
            <a:r>
              <a:rPr lang="nl-NL" dirty="0" smtClean="0"/>
              <a:t>En als je even luistert dan kun je ‘t vast wel horen.</a:t>
            </a:r>
          </a:p>
          <a:p>
            <a:endParaRPr lang="nl-NL" dirty="0"/>
          </a:p>
          <a:p>
            <a:endParaRPr lang="nl-NL" dirty="0" smtClean="0">
              <a:solidFill>
                <a:srgbClr val="FF0000"/>
              </a:solidFill>
            </a:endParaRPr>
          </a:p>
          <a:p>
            <a:pPr algn="ctr"/>
            <a:r>
              <a:rPr lang="nl-NL" dirty="0" smtClean="0">
                <a:solidFill>
                  <a:srgbClr val="FF0000"/>
                </a:solidFill>
              </a:rPr>
              <a:t>Zing het lied met andere jonge dieren. De kinderen doen de geluiden na.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Actieknop: Verder of Volgende 6">
            <a:hlinkClick r:id="" action="ppaction://hlinkshowjump?jump=nextslide" highlightClick="1"/>
          </p:cNvPr>
          <p:cNvSpPr/>
          <p:nvPr/>
        </p:nvSpPr>
        <p:spPr>
          <a:xfrm>
            <a:off x="7767439" y="594928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95424"/>
            <a:ext cx="2362200" cy="193357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34"/>
          <a:stretch/>
        </p:blipFill>
        <p:spPr>
          <a:xfrm>
            <a:off x="5004047" y="1495424"/>
            <a:ext cx="3065694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18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Een koetje en een kalfje.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26771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217" y="2208846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59" y="2147714"/>
            <a:ext cx="2466975" cy="18478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036254" y="4795523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Een koetje en een kalfje, die liepen in de wei.</a:t>
            </a:r>
          </a:p>
          <a:p>
            <a:r>
              <a:rPr lang="nl-NL" dirty="0" smtClean="0"/>
              <a:t>Toen kwam daar een heel dik varkentje voorbij.</a:t>
            </a:r>
          </a:p>
          <a:p>
            <a:r>
              <a:rPr lang="nl-NL" dirty="0" smtClean="0"/>
              <a:t>Dat zei! Dat zei! “Geef dat kalfje maar aan mij.”</a:t>
            </a:r>
          </a:p>
          <a:p>
            <a:r>
              <a:rPr lang="nl-NL" dirty="0" smtClean="0"/>
              <a:t>“Nee,” zei de koe, “Boe, boe, boe.”</a:t>
            </a:r>
          </a:p>
          <a:p>
            <a:r>
              <a:rPr lang="nl-NL" dirty="0" smtClean="0"/>
              <a:t>“Nee,” zei de koe, “Boe, boe, boe.”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11" name="Actieknop: Introductiepagina 10">
            <a:hlinkClick r:id="rId5" action="ppaction://hlinksldjump" highlightClick="1"/>
          </p:cNvPr>
          <p:cNvSpPr/>
          <p:nvPr/>
        </p:nvSpPr>
        <p:spPr>
          <a:xfrm>
            <a:off x="7651192" y="5428072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86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772400" cy="1224136"/>
          </a:xfrm>
        </p:spPr>
        <p:txBody>
          <a:bodyPr/>
          <a:lstStyle/>
          <a:p>
            <a:r>
              <a:rPr lang="nl-NL" dirty="0" smtClean="0"/>
              <a:t>Boer wat zeg je van mijn kippen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16" y="1778124"/>
            <a:ext cx="2800350" cy="16383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6" b="4545"/>
          <a:stretch/>
        </p:blipFill>
        <p:spPr>
          <a:xfrm>
            <a:off x="3491879" y="1721387"/>
            <a:ext cx="2486025" cy="16383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/>
          <a:stretch/>
        </p:blipFill>
        <p:spPr>
          <a:xfrm>
            <a:off x="6207255" y="1778124"/>
            <a:ext cx="2628900" cy="1581563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2519771" y="4005063"/>
            <a:ext cx="44302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Boer wat zeg je van mijn kippen? </a:t>
            </a:r>
          </a:p>
          <a:p>
            <a:r>
              <a:rPr lang="nl-NL" dirty="0"/>
              <a:t>Boer wat zeg je van mijn haan?</a:t>
            </a:r>
          </a:p>
          <a:p>
            <a:r>
              <a:rPr lang="nl-NL" dirty="0"/>
              <a:t>Hebben ze dan geen mooie </a:t>
            </a:r>
            <a:r>
              <a:rPr lang="nl-NL" dirty="0" smtClean="0"/>
              <a:t>veren </a:t>
            </a:r>
          </a:p>
          <a:p>
            <a:r>
              <a:rPr lang="nl-NL" dirty="0" smtClean="0"/>
              <a:t>of </a:t>
            </a:r>
            <a:r>
              <a:rPr lang="nl-NL" dirty="0"/>
              <a:t>staat jou de kleur niet aan?</a:t>
            </a:r>
          </a:p>
          <a:p>
            <a:r>
              <a:rPr lang="nl-NL" dirty="0"/>
              <a:t>Boer wat zeg je van mijn kippen?</a:t>
            </a:r>
          </a:p>
          <a:p>
            <a:r>
              <a:rPr lang="nl-NL" dirty="0"/>
              <a:t>Boer wat zeg je van mijn </a:t>
            </a:r>
            <a:r>
              <a:rPr lang="nl-NL" dirty="0" smtClean="0"/>
              <a:t>haan?</a:t>
            </a:r>
            <a:endParaRPr lang="nl-NL" dirty="0"/>
          </a:p>
          <a:p>
            <a:endParaRPr lang="nl-NL" dirty="0"/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30-3-2014</a:t>
            </a:r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13" name="Actieknop: Introductiepagina 12">
            <a:hlinkClick r:id="rId5" action="ppaction://hlinksldjump" highlightClick="1"/>
          </p:cNvPr>
          <p:cNvSpPr/>
          <p:nvPr/>
        </p:nvSpPr>
        <p:spPr>
          <a:xfrm>
            <a:off x="7756155" y="5265264"/>
            <a:ext cx="1080000" cy="108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22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0726">
            <a:off x="365125" y="1354138"/>
            <a:ext cx="1487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106">
            <a:off x="5222875" y="496888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16707">
            <a:off x="6450013" y="4051300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0838">
            <a:off x="7288213" y="1692275"/>
            <a:ext cx="1487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452">
            <a:off x="4760913" y="2565400"/>
            <a:ext cx="1470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7207">
            <a:off x="2362200" y="2863850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1046">
            <a:off x="2544763" y="368300"/>
            <a:ext cx="14874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62492">
            <a:off x="687388" y="4319588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4594225"/>
            <a:ext cx="14859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D10714.wav">
            <a:hlinkClick r:id="" action="ppaction://media"/>
          </p:cNvPr>
          <p:cNvPicPr>
            <a:picLocks noChangeAspect="1"/>
          </p:cNvPicPr>
          <p:nvPr>
            <a:wavAudioFile r:embed="rId1" name="CD10B44D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6588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6F63746.wav">
            <a:hlinkClick r:id="" action="ppaction://media"/>
          </p:cNvPr>
          <p:cNvPicPr>
            <a:picLocks noChangeAspect="1"/>
          </p:cNvPicPr>
          <p:nvPr>
            <a:wavAudioFile r:embed="rId2" name="6F63E158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247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D7B2746.wav">
            <a:hlinkClick r:id="" action="ppaction://media"/>
          </p:cNvPr>
          <p:cNvPicPr>
            <a:picLocks noChangeAspect="1"/>
          </p:cNvPicPr>
          <p:nvPr>
            <a:wavAudioFile r:embed="rId3" name="D7B22D5E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492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78AA777.wav">
            <a:hlinkClick r:id="" action="ppaction://media"/>
          </p:cNvPr>
          <p:cNvPicPr>
            <a:picLocks noChangeAspect="1"/>
          </p:cNvPicPr>
          <p:nvPr>
            <a:wavAudioFile r:embed="rId4" name="78AA011C.wav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538" y="892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1980793.wav">
            <a:hlinkClick r:id="" action="ppaction://media"/>
          </p:cNvPr>
          <p:cNvPicPr>
            <a:picLocks noChangeAspect="1"/>
          </p:cNvPicPr>
          <p:nvPr>
            <a:wavAudioFile r:embed="rId5" name="19809E82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2397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DC4F808.wav">
            <a:hlinkClick r:id="" action="ppaction://media"/>
          </p:cNvPr>
          <p:cNvPicPr>
            <a:picLocks noChangeAspect="1"/>
          </p:cNvPicPr>
          <p:nvPr>
            <a:wavAudioFile r:embed="rId6" name="DC4F2ECE.wav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20923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B0F839.wav">
            <a:hlinkClick r:id="" action="ppaction://media"/>
          </p:cNvPr>
          <p:cNvPicPr>
            <a:picLocks noChangeAspect="1"/>
          </p:cNvPicPr>
          <p:nvPr>
            <a:wavAudioFile r:embed="rId7" name="BB0F69AD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1497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B13D855.wav">
            <a:hlinkClick r:id="" action="ppaction://media"/>
          </p:cNvPr>
          <p:cNvPicPr>
            <a:picLocks noChangeAspect="1"/>
          </p:cNvPicPr>
          <p:nvPr>
            <a:wavAudioFile r:embed="rId8" name="B13DF612.wav"/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75" y="4884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5A3A871.wav">
            <a:hlinkClick r:id="" action="ppaction://media"/>
          </p:cNvPr>
          <p:cNvPicPr>
            <a:picLocks noChangeAspect="1"/>
          </p:cNvPicPr>
          <p:nvPr>
            <a:wavAudioFile r:embed="rId9" name="5A3A5DCB.wav"/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44545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1C2D886.wav">
            <a:hlinkClick r:id="" action="ppaction://media"/>
          </p:cNvPr>
          <p:cNvPicPr>
            <a:picLocks noChangeAspect="1"/>
          </p:cNvPicPr>
          <p:nvPr>
            <a:wavAudioFile r:embed="rId10" name="1C2D8606.wav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57848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ijdelijke aanduiding voor datum 20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30-3-2014</a:t>
            </a:r>
            <a:endParaRPr lang="nl-NL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digibordpeuters</a:t>
            </a:r>
            <a:endParaRPr lang="nl-NL"/>
          </a:p>
        </p:txBody>
      </p:sp>
      <p:sp>
        <p:nvSpPr>
          <p:cNvPr id="23" name="Actieknop: Introductiepagina 22">
            <a:hlinkClick r:id="" action="ppaction://hlinkshowjump?jump=firstslide" highlightClick="1"/>
          </p:cNvPr>
          <p:cNvSpPr/>
          <p:nvPr/>
        </p:nvSpPr>
        <p:spPr>
          <a:xfrm>
            <a:off x="8085138" y="5784850"/>
            <a:ext cx="720725" cy="71913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5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51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5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52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44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44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4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14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1400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14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1409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 showWhenStopped="0">
                <p:cTn id="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13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 nodeType="clickPar">
                      <p:stCondLst>
                        <p:cond delay="0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394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 nodeType="clickPar">
                      <p:stCondLst>
                        <p:cond delay="0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2" dur="138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 nodeType="clickPar">
                      <p:stCondLst>
                        <p:cond delay="0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7" dur="1388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 showWhenStopped="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 nodeType="clickPar">
                      <p:stCondLst>
                        <p:cond delay="0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141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 nodeType="clickPar">
                      <p:stCondLst>
                        <p:cond delay="0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1415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 showWhenStopped="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 showWhenStopped="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78" y="495803"/>
            <a:ext cx="2857500" cy="16002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95803"/>
            <a:ext cx="2495550" cy="18288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nl-NL" dirty="0" smtClean="0"/>
              <a:t>Weet jij wie mijn mamma is?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03" y="4509119"/>
            <a:ext cx="1162050" cy="152400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33" y="4266232"/>
            <a:ext cx="2276475" cy="20097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552" y="5666407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172400" y="6033118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CA03E-92E6-4890-B569-941F137A02D5}" type="datetime1">
              <a:rPr lang="nl-NL" smtClean="0"/>
              <a:t>1-2-2016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301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4664"/>
            <a:ext cx="2552700" cy="17907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9" y="3429000"/>
            <a:ext cx="2800350" cy="16383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42" y="3219450"/>
            <a:ext cx="2466975" cy="1847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276600"/>
            <a:ext cx="2628900" cy="17335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411" y="3324224"/>
            <a:ext cx="2619375" cy="1743075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5589240"/>
            <a:ext cx="609600" cy="609600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299379" y="2707697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348042" y="2707697"/>
            <a:ext cx="609600" cy="609600"/>
          </a:xfrm>
          <a:prstGeom prst="rect">
            <a:avLst/>
          </a:prstGeom>
        </p:spPr>
      </p:pic>
      <p:sp>
        <p:nvSpPr>
          <p:cNvPr id="14" name="Actieknop: Verder of Volgende 13">
            <a:hlinkClick r:id="" action="ppaction://hlinkshowjump?jump=nextslide" highlightClick="1"/>
          </p:cNvPr>
          <p:cNvSpPr/>
          <p:nvPr/>
        </p:nvSpPr>
        <p:spPr>
          <a:xfrm>
            <a:off x="8043889" y="55892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datum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6393D-58BA-473E-901C-E22B495EB6D2}" type="datetime1">
              <a:rPr lang="nl-NL" smtClean="0"/>
              <a:t>1-2-2016</a:t>
            </a:fld>
            <a:endParaRPr lang="nl-NL"/>
          </a:p>
        </p:txBody>
      </p:sp>
      <p:sp>
        <p:nvSpPr>
          <p:cNvPr id="16" name="Tijdelijke aanduiding voor voettekst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7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319411" y="2609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4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57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65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65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 showWhenStopped="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323</Words>
  <Application>Microsoft Office PowerPoint</Application>
  <PresentationFormat>Diavoorstelling (4:3)</PresentationFormat>
  <Paragraphs>85</Paragraphs>
  <Slides>27</Slides>
  <Notes>2</Notes>
  <HiddenSlides>0</HiddenSlides>
  <MMClips>86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28" baseType="lpstr">
      <vt:lpstr>Kantoorthema</vt:lpstr>
      <vt:lpstr>PowerPoint-presentatie</vt:lpstr>
      <vt:lpstr>PowerPoint-presentatie</vt:lpstr>
      <vt:lpstr>Koetjes in ’t stalletje</vt:lpstr>
      <vt:lpstr>Vannacht</vt:lpstr>
      <vt:lpstr>Een koetje en een kalfje.</vt:lpstr>
      <vt:lpstr>Boer wat zeg je van mijn kippen</vt:lpstr>
      <vt:lpstr>PowerPoint-presentatie</vt:lpstr>
      <vt:lpstr>Weet jij wie mijn mamma is?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Rode stippen op een ei,  met een mooie strik erbij. Ik heb een ei voor jou  en een ei voor mij . Welke kleur kies jij?</vt:lpstr>
      <vt:lpstr>Gele stippen op een ei.</vt:lpstr>
      <vt:lpstr>                   Rode stippen op een ei.</vt:lpstr>
      <vt:lpstr>                    Blauwe stippen op een ei.</vt:lpstr>
      <vt:lpstr>                    Groene stippen op een ei</vt:lpstr>
      <vt:lpstr>                    Bruine stippen op een ei</vt:lpstr>
      <vt:lpstr>Roze stippen op een ei</vt:lpstr>
      <vt:lpstr>Oranje stippen op een ei</vt:lpstr>
      <vt:lpstr>Paarse stippen op een ei.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Weet jij wie mijn mamma is?</dc:title>
  <dc:creator>Annie</dc:creator>
  <cp:lastModifiedBy>Annie</cp:lastModifiedBy>
  <cp:revision>10</cp:revision>
  <dcterms:created xsi:type="dcterms:W3CDTF">2016-02-01T13:28:31Z</dcterms:created>
  <dcterms:modified xsi:type="dcterms:W3CDTF">2016-02-01T14:45:21Z</dcterms:modified>
</cp:coreProperties>
</file>