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6"/>
  </p:notesMasterIdLst>
  <p:sldIdLst>
    <p:sldId id="256" r:id="rId2"/>
    <p:sldId id="257" r:id="rId3"/>
    <p:sldId id="263" r:id="rId4"/>
    <p:sldId id="258" r:id="rId5"/>
    <p:sldId id="264" r:id="rId6"/>
    <p:sldId id="259" r:id="rId7"/>
    <p:sldId id="265" r:id="rId8"/>
    <p:sldId id="260" r:id="rId9"/>
    <p:sldId id="266" r:id="rId10"/>
    <p:sldId id="261" r:id="rId11"/>
    <p:sldId id="267" r:id="rId12"/>
    <p:sldId id="262" r:id="rId13"/>
    <p:sldId id="270" r:id="rId14"/>
    <p:sldId id="269" r:id="rId1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F6BFCD-FD25-4AA2-A991-EFCB3AB64368}" type="datetimeFigureOut">
              <a:rPr lang="nl-NL" smtClean="0"/>
              <a:t>15-6-2014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B586F2-1249-4816-92E9-2A4E1C9DBFF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6296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B3C095-3399-4191-BFCD-8CD6D8E5E30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19.wav"/><Relationship Id="rId7" Type="http://schemas.openxmlformats.org/officeDocument/2006/relationships/image" Target="../media/image4.png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9.wav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media" Target="../media/media21.wav"/><Relationship Id="rId7" Type="http://schemas.openxmlformats.org/officeDocument/2006/relationships/image" Target="../media/image4.png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1.wav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23.wav"/><Relationship Id="rId7" Type="http://schemas.openxmlformats.org/officeDocument/2006/relationships/image" Target="../media/image4.png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5.wav"/><Relationship Id="rId7" Type="http://schemas.openxmlformats.org/officeDocument/2006/relationships/image" Target="../media/image14.png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25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.png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6" Type="http://schemas.openxmlformats.org/officeDocument/2006/relationships/image" Target="../media/image13.png"/><Relationship Id="rId5" Type="http://schemas.openxmlformats.org/officeDocument/2006/relationships/image" Target="../media/image3.jp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wav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5.wav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3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7.wav"/><Relationship Id="rId7" Type="http://schemas.openxmlformats.org/officeDocument/2006/relationships/image" Target="../media/image7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7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wav"/><Relationship Id="rId7" Type="http://schemas.openxmlformats.org/officeDocument/2006/relationships/image" Target="../media/image4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9.wav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11.wav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10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1.wav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4.png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6" Type="http://schemas.openxmlformats.org/officeDocument/2006/relationships/image" Target="../media/image10.jp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3.wav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15.wav"/><Relationship Id="rId7" Type="http://schemas.openxmlformats.org/officeDocument/2006/relationships/image" Target="../media/image4.png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5.wav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17.wav"/><Relationship Id="rId7" Type="http://schemas.openxmlformats.org/officeDocument/2006/relationships/image" Target="../media/image4.png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6.xml"/><Relationship Id="rId4" Type="http://schemas.openxmlformats.org/officeDocument/2006/relationships/audio" Target="../media/media1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Meten/inhoud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3747" y="1772816"/>
            <a:ext cx="4896544" cy="3667682"/>
          </a:xfrm>
          <a:prstGeom prst="rect">
            <a:avLst/>
          </a:prstGeom>
        </p:spPr>
      </p:pic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2" name="Actieknop: Verder of Volgende 1">
            <a:hlinkClick r:id="" action="ppaction://hlinkshowjump?jump=nextslide" highlightClick="1"/>
          </p:cNvPr>
          <p:cNvSpPr/>
          <p:nvPr/>
        </p:nvSpPr>
        <p:spPr>
          <a:xfrm>
            <a:off x="4260811" y="5589240"/>
            <a:ext cx="1042416" cy="104241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9552" y="59735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75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baseball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68949"/>
            <a:ext cx="1620000" cy="162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24" y="4581088"/>
            <a:ext cx="900000" cy="90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68949"/>
            <a:ext cx="1080000" cy="108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49" y="4221088"/>
            <a:ext cx="1260000" cy="126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87" y="2368949"/>
            <a:ext cx="1440000" cy="1440000"/>
          </a:xfrm>
          <a:prstGeom prst="ellipse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139952" y="56612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797900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35696" y="485108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28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2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2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baseball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368949"/>
            <a:ext cx="1620000" cy="162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624" y="4581088"/>
            <a:ext cx="900000" cy="90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2368949"/>
            <a:ext cx="1080000" cy="108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449" y="4221088"/>
            <a:ext cx="1260000" cy="126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2587" y="2368949"/>
            <a:ext cx="1440000" cy="1440000"/>
          </a:xfrm>
          <a:prstGeom prst="ellipse">
            <a:avLst/>
          </a:prstGeom>
        </p:spPr>
      </p:pic>
      <p:sp>
        <p:nvSpPr>
          <p:cNvPr id="11" name="Actieknop: Verder of Volgende 10">
            <a:hlinkClick r:id="" action="ppaction://hlinkshowjump?jump=nextslide" highlightClick="1"/>
          </p:cNvPr>
          <p:cNvSpPr/>
          <p:nvPr/>
        </p:nvSpPr>
        <p:spPr>
          <a:xfrm>
            <a:off x="4139952" y="5661248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8024" y="6076448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6060" y="170309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6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8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volleybal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14588" r="12578" b="11521"/>
          <a:stretch/>
        </p:blipFill>
        <p:spPr>
          <a:xfrm>
            <a:off x="2987824" y="2216727"/>
            <a:ext cx="734292" cy="665018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7733" r="12594" b="15606"/>
          <a:stretch/>
        </p:blipFill>
        <p:spPr>
          <a:xfrm>
            <a:off x="1219200" y="3740727"/>
            <a:ext cx="1039091" cy="965944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7213" r="14413" b="11568"/>
          <a:stretch/>
        </p:blipFill>
        <p:spPr>
          <a:xfrm>
            <a:off x="6165273" y="2327564"/>
            <a:ext cx="1343891" cy="131574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7239" r="11907" b="9057"/>
          <a:stretch/>
        </p:blipFill>
        <p:spPr>
          <a:xfrm>
            <a:off x="4391891" y="3934690"/>
            <a:ext cx="1219200" cy="1205345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7672" r="9975" b="12076"/>
          <a:stretch/>
        </p:blipFill>
        <p:spPr>
          <a:xfrm>
            <a:off x="7301345" y="4273308"/>
            <a:ext cx="942110" cy="866727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11960" y="573584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9600" y="543104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38655" y="36433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4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1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19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volleybal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49" t="13024" r="12578" b="14624"/>
          <a:stretch/>
        </p:blipFill>
        <p:spPr>
          <a:xfrm>
            <a:off x="3352800" y="2646218"/>
            <a:ext cx="734292" cy="651164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5" t="7733" r="12594" b="15606"/>
          <a:stretch/>
        </p:blipFill>
        <p:spPr>
          <a:xfrm>
            <a:off x="1219200" y="3740727"/>
            <a:ext cx="1039091" cy="965944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74" t="7213" r="14413" b="11568"/>
          <a:stretch/>
        </p:blipFill>
        <p:spPr>
          <a:xfrm>
            <a:off x="6165273" y="2327564"/>
            <a:ext cx="1343891" cy="131574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7239" r="11907" b="9057"/>
          <a:stretch/>
        </p:blipFill>
        <p:spPr>
          <a:xfrm>
            <a:off x="4391891" y="3934690"/>
            <a:ext cx="1219200" cy="1205345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35" t="7672" r="9975" b="12076"/>
          <a:stretch/>
        </p:blipFill>
        <p:spPr>
          <a:xfrm>
            <a:off x="7301345" y="4273308"/>
            <a:ext cx="942110" cy="866727"/>
          </a:xfrm>
          <a:prstGeom prst="ellipse">
            <a:avLst/>
          </a:prstGeom>
        </p:spPr>
      </p:pic>
      <p:sp>
        <p:nvSpPr>
          <p:cNvPr id="12" name="Actieknop: Verder of Volgende 11">
            <a:hlinkClick r:id="" action="ppaction://hlinkshowjump?jump=nextslide" highlightClick="1"/>
          </p:cNvPr>
          <p:cNvSpPr/>
          <p:nvPr/>
        </p:nvSpPr>
        <p:spPr>
          <a:xfrm>
            <a:off x="4211960" y="573584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5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735844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33855" y="22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2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 showWhenStopped="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72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4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3528" y="5733256"/>
            <a:ext cx="609600" cy="60960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9767" y="715266"/>
            <a:ext cx="1556334" cy="162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79" t="7579" r="10912" b="10641"/>
          <a:stretch/>
        </p:blipFill>
        <p:spPr>
          <a:xfrm>
            <a:off x="7121236" y="914400"/>
            <a:ext cx="1246909" cy="1177636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76" t="8320" r="15257" b="8699"/>
          <a:stretch/>
        </p:blipFill>
        <p:spPr>
          <a:xfrm>
            <a:off x="4408117" y="3477984"/>
            <a:ext cx="1099635" cy="108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510" y="625266"/>
            <a:ext cx="1792000" cy="180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651" y="3333711"/>
            <a:ext cx="1777367" cy="1080000"/>
          </a:xfrm>
          <a:prstGeom prst="ellipse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510" y="3356992"/>
            <a:ext cx="1224000" cy="1224000"/>
          </a:xfrm>
          <a:prstGeom prst="ellipse">
            <a:avLst/>
          </a:prstGeom>
        </p:spPr>
      </p:pic>
      <p:sp>
        <p:nvSpPr>
          <p:cNvPr id="12" name="Actieknop: Introductiepagina 11">
            <a:hlinkClick r:id="" action="ppaction://hlinkshowjump?jump=firstslide" highlightClick="1"/>
          </p:cNvPr>
          <p:cNvSpPr/>
          <p:nvPr/>
        </p:nvSpPr>
        <p:spPr>
          <a:xfrm>
            <a:off x="4403733" y="5212048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491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250"/>
                            </p:stCondLst>
                            <p:childTnLst>
                              <p:par>
                                <p:cTn id="10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3" dur="47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voetbal is de kleinste?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1556332" cy="1620000"/>
          </a:xfrm>
          <a:prstGeom prst="ellipse">
            <a:avLst/>
          </a:prstGeom>
          <a:ln>
            <a:noFill/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021741"/>
            <a:ext cx="1383409" cy="1440000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59" y="2307040"/>
            <a:ext cx="1037557" cy="1080000"/>
          </a:xfrm>
          <a:prstGeom prst="ellipse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716016" y="5805264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1815135"/>
            <a:ext cx="1729257" cy="180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86" y="4390869"/>
            <a:ext cx="864632" cy="90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7544" y="590881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243396" y="42520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02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4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04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voetbal is de grootste?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060848"/>
            <a:ext cx="1556332" cy="1620000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021741"/>
            <a:ext cx="1383409" cy="1440000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8459" y="2307040"/>
            <a:ext cx="1037557" cy="1080000"/>
          </a:xfrm>
          <a:prstGeom prst="ellipse">
            <a:avLst/>
          </a:prstGeom>
        </p:spPr>
      </p:pic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Actieknop: Verder of Volgende 8">
            <a:hlinkClick r:id="" action="ppaction://hlinkshowjump?jump=nextslide" highlightClick="1"/>
          </p:cNvPr>
          <p:cNvSpPr/>
          <p:nvPr/>
        </p:nvSpPr>
        <p:spPr>
          <a:xfrm>
            <a:off x="4716016" y="5805264"/>
            <a:ext cx="720000" cy="72008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4" y="1815135"/>
            <a:ext cx="1729257" cy="180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86" y="4390869"/>
            <a:ext cx="864632" cy="900000"/>
          </a:xfrm>
          <a:prstGeom prst="ellipse">
            <a:avLst/>
          </a:prstGeom>
        </p:spPr>
      </p:pic>
      <p:pic>
        <p:nvPicPr>
          <p:cNvPr id="6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46403" y="591574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40671" y="14512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84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9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42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2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basketbal is de kleinste?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2133600" cy="2143125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87262"/>
            <a:ext cx="1584176" cy="1591248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91537"/>
            <a:ext cx="1224136" cy="1229601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48" y="4068341"/>
            <a:ext cx="1922753" cy="1931337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808" y="2111914"/>
            <a:ext cx="1458416" cy="1464927"/>
          </a:xfrm>
          <a:prstGeom prst="ellipse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5004048" y="603015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000" y="5951187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96336" y="44967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basketbal is de grootste?</a:t>
            </a:r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2133600" cy="2143125"/>
          </a:xfrm>
          <a:prstGeom prst="ellipse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1687262"/>
            <a:ext cx="1584176" cy="1591248"/>
          </a:xfrm>
          <a:prstGeom prst="ellipse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491537"/>
            <a:ext cx="1224136" cy="1229601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1048" y="4068341"/>
            <a:ext cx="1922753" cy="1931337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6808" y="2111914"/>
            <a:ext cx="1458416" cy="1464927"/>
          </a:xfrm>
          <a:prstGeom prst="ellipse">
            <a:avLst/>
          </a:prstGeom>
        </p:spPr>
      </p:pic>
      <p:sp>
        <p:nvSpPr>
          <p:cNvPr id="8" name="Actieknop: Verder of Volgende 7">
            <a:hlinkClick r:id="" action="ppaction://hlinkshowjump?jump=nextslide" highlightClick="1"/>
          </p:cNvPr>
          <p:cNvSpPr/>
          <p:nvPr/>
        </p:nvSpPr>
        <p:spPr>
          <a:xfrm>
            <a:off x="5004048" y="6030154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62000" y="578055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90783" y="211191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2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rugbybal is de kleinste?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579" y="2400145"/>
            <a:ext cx="2743200" cy="166687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120145"/>
            <a:ext cx="1184910" cy="7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7" y="4833144"/>
            <a:ext cx="1777368" cy="1080000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23144"/>
            <a:ext cx="1481142" cy="900000"/>
          </a:xfrm>
          <a:prstGeom prst="ellipse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47" y="2513582"/>
            <a:ext cx="2369828" cy="1440000"/>
          </a:xfrm>
          <a:prstGeom prst="ellipse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012367" y="528727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12579" y="6041906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003964" y="23612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4481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4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Welke rugbybal is de grootste?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681" y="2400145"/>
            <a:ext cx="2743200" cy="1666875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3120145"/>
            <a:ext cx="1184910" cy="720000"/>
          </a:xfrm>
          <a:prstGeom prst="ellipse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3477" y="4833144"/>
            <a:ext cx="1777368" cy="1080000"/>
          </a:xfrm>
          <a:prstGeom prst="ellipse">
            <a:avLst/>
          </a:prstGeom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923144"/>
            <a:ext cx="1481142" cy="900000"/>
          </a:xfrm>
          <a:prstGeom prst="ellipse">
            <a:avLst/>
          </a:prstGeom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247" y="2513582"/>
            <a:ext cx="2369828" cy="1440000"/>
          </a:xfrm>
          <a:prstGeom prst="ellipse">
            <a:avLst/>
          </a:prstGeom>
        </p:spPr>
      </p:pic>
      <p:sp>
        <p:nvSpPr>
          <p:cNvPr id="14" name="Actieknop: Verder of Volgende 13">
            <a:hlinkClick r:id="" action="ppaction://hlinkshowjump?jump=nextslide" highlightClick="1"/>
          </p:cNvPr>
          <p:cNvSpPr/>
          <p:nvPr/>
        </p:nvSpPr>
        <p:spPr>
          <a:xfrm>
            <a:off x="4012367" y="5287270"/>
            <a:ext cx="72000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7681" y="5920071"/>
            <a:ext cx="609600" cy="6096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99592" y="179054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986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6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tennisbal is de kleinste?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1205355" y="2757055"/>
            <a:ext cx="930764" cy="90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2881745" y="4738712"/>
            <a:ext cx="1116919" cy="108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3491880" y="2667765"/>
            <a:ext cx="1303074" cy="126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5483569" y="4558712"/>
            <a:ext cx="1489229" cy="144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6228184" y="2306783"/>
            <a:ext cx="1676400" cy="1620982"/>
          </a:xfrm>
          <a:prstGeom prst="ellipse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4283968" y="5818712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9291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0410" y="198196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37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327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Welke tennisbal is de grootste?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29-5-2014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1205355" y="2757055"/>
            <a:ext cx="930764" cy="900000"/>
          </a:xfrm>
          <a:prstGeom prst="ellipse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2881745" y="4738712"/>
            <a:ext cx="1116919" cy="1080000"/>
          </a:xfrm>
          <a:prstGeom prst="ellipse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3491880" y="2667765"/>
            <a:ext cx="1303074" cy="1260000"/>
          </a:xfrm>
          <a:prstGeom prst="ellipse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5483569" y="4558712"/>
            <a:ext cx="1489229" cy="1440000"/>
          </a:xfrm>
          <a:prstGeom prst="ellipse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4" t="6244" r="13736" b="9507"/>
          <a:stretch/>
        </p:blipFill>
        <p:spPr>
          <a:xfrm>
            <a:off x="6228184" y="2306783"/>
            <a:ext cx="1676400" cy="1620982"/>
          </a:xfrm>
          <a:prstGeom prst="ellipse">
            <a:avLst/>
          </a:prstGeom>
        </p:spPr>
      </p:pic>
      <p:sp>
        <p:nvSpPr>
          <p:cNvPr id="10" name="Actieknop: Verder of Volgende 9">
            <a:hlinkClick r:id="" action="ppaction://hlinkshowjump?jump=nextslide" highlightClick="1"/>
          </p:cNvPr>
          <p:cNvSpPr/>
          <p:nvPr/>
        </p:nvSpPr>
        <p:spPr>
          <a:xfrm>
            <a:off x="4283968" y="5818712"/>
            <a:ext cx="720080" cy="7200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998712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68344" y="184482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3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 showWhenStopped="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Lente</Template>
  <TotalTime>268</TotalTime>
  <Words>101</Words>
  <Application>Microsoft Office PowerPoint</Application>
  <PresentationFormat>Diavoorstelling (4:3)</PresentationFormat>
  <Paragraphs>41</Paragraphs>
  <Slides>14</Slides>
  <Notes>0</Notes>
  <HiddenSlides>0</HiddenSlides>
  <MMClips>26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5" baseType="lpstr">
      <vt:lpstr>Spring</vt:lpstr>
      <vt:lpstr>Meten/inhoud</vt:lpstr>
      <vt:lpstr>Welke voetbal is de kleinste?</vt:lpstr>
      <vt:lpstr>Welke voetbal is de grootste?</vt:lpstr>
      <vt:lpstr>Welke basketbal is de kleinste?</vt:lpstr>
      <vt:lpstr>Welke basketbal is de grootste?</vt:lpstr>
      <vt:lpstr>Welke rugbybal is de kleinste?</vt:lpstr>
      <vt:lpstr>Welke rugbybal is de grootste?</vt:lpstr>
      <vt:lpstr>Welke tennisbal is de kleinste?</vt:lpstr>
      <vt:lpstr>Welke tennisbal is de grootste?</vt:lpstr>
      <vt:lpstr>Welke baseball is de kleinste?</vt:lpstr>
      <vt:lpstr>Welke baseball is de grootste?</vt:lpstr>
      <vt:lpstr>Welke volleybal is de kleinste?</vt:lpstr>
      <vt:lpstr>Welke volleybal is de grootste?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Meten/inhoud</dc:title>
  <dc:creator>Annie</dc:creator>
  <cp:lastModifiedBy>Annie</cp:lastModifiedBy>
  <cp:revision>17</cp:revision>
  <dcterms:created xsi:type="dcterms:W3CDTF">2014-05-29T12:19:09Z</dcterms:created>
  <dcterms:modified xsi:type="dcterms:W3CDTF">2014-06-15T20:58:16Z</dcterms:modified>
</cp:coreProperties>
</file>