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1" r:id="rId5"/>
    <p:sldId id="262" r:id="rId6"/>
    <p:sldId id="260" r:id="rId7"/>
    <p:sldId id="258" r:id="rId8"/>
    <p:sldId id="264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2BB7E-ED0B-4204-9A48-AC89E610211A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122B4-5759-43E9-81AF-669E6AA37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55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A03D-3B5E-4159-BA92-1B61D3D850C1}" type="datetime1">
              <a:rPr lang="nl-NL" smtClean="0"/>
              <a:t>26-2-2014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1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1DD-78F1-4D9D-A4DE-29001E6B8F8B}" type="datetime1">
              <a:rPr lang="nl-NL" smtClean="0"/>
              <a:t>26-2-2014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98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A16-42C3-4C51-8DC5-98EEA05220C9}" type="datetime1">
              <a:rPr lang="nl-NL" smtClean="0"/>
              <a:t>26-2-2014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67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04D6-3471-4BBF-9BFA-5CDD1F011640}" type="datetime1">
              <a:rPr lang="nl-NL" smtClean="0"/>
              <a:t>26-2-2014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63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C2F-A27F-404B-A000-61B75BC057FC}" type="datetime1">
              <a:rPr lang="nl-NL" smtClean="0"/>
              <a:t>26-2-2014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2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D8EF-A703-4692-B349-C7FAA45285A0}" type="datetime1">
              <a:rPr lang="nl-NL" smtClean="0"/>
              <a:t>26-2-2014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82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8725-0F1F-4FA3-8041-8D5E271BDA76}" type="datetime1">
              <a:rPr lang="nl-NL" smtClean="0"/>
              <a:t>26-2-2014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28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47D-2626-4920-AD4D-2CD15CC2651D}" type="datetime1">
              <a:rPr lang="nl-NL" smtClean="0"/>
              <a:t>26-2-2014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65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D839-9D21-4B3B-907A-AD049CF4520E}" type="datetime1">
              <a:rPr lang="nl-NL" smtClean="0"/>
              <a:t>26-2-2014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41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EBB-9269-4EF3-8B10-15E98DB17790}" type="datetime1">
              <a:rPr lang="nl-NL" smtClean="0"/>
              <a:t>26-2-2014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4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A19-A91E-4872-9AAD-956602678712}" type="datetime1">
              <a:rPr lang="nl-NL" smtClean="0"/>
              <a:t>26-2-2014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81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5C76-E131-4226-BF4B-2B4DDB63E935}" type="datetime1">
              <a:rPr lang="nl-NL" smtClean="0"/>
              <a:t>26-2-2014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2A4F-55AF-4BCF-9E3B-C9232A3B72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9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6.pn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cs typeface="Aharoni" panose="02010803020104030203" pitchFamily="2" charset="-79"/>
              </a:rPr>
              <a:t>Oriënteren</a:t>
            </a:r>
            <a:endParaRPr lang="nl-NL" sz="5400" dirty="0">
              <a:cs typeface="Aharoni" panose="02010803020104030203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341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F8D0-011D-4ADB-BB21-29B3370B474A}" type="datetime1">
              <a:rPr lang="nl-NL" smtClean="0"/>
              <a:t>26-2-2014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47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staat Sander achter de doos?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76" y="2401834"/>
            <a:ext cx="2619741" cy="27531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01834"/>
            <a:ext cx="2629267" cy="27912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610214" cy="2772162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533291" y="6021288"/>
            <a:ext cx="1071157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B432-DBBA-4196-98FA-08B59621379B}" type="datetime1">
              <a:rPr lang="nl-NL" smtClean="0"/>
              <a:t>26-2-2014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663" y="5411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Lotte op de doos?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4621-8B3D-4C78-BE49-AC1C6FAE95F4}" type="datetime1">
              <a:rPr lang="nl-NL" smtClean="0"/>
              <a:t>26-2-2014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8938"/>
            <a:ext cx="2648320" cy="27816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09535"/>
            <a:ext cx="2619741" cy="27531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71429"/>
            <a:ext cx="2629267" cy="2791215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596336" y="5949280"/>
            <a:ext cx="93610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47D-2626-4920-AD4D-2CD15CC2651D}" type="datetime1">
              <a:rPr lang="nl-NL" smtClean="0"/>
              <a:t>26-2-2014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89750"/>
            <a:ext cx="6552728" cy="5003577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793327"/>
            <a:ext cx="609600" cy="609600"/>
          </a:xfrm>
          <a:prstGeom prst="rect">
            <a:avLst/>
          </a:prstGeom>
        </p:spPr>
      </p:pic>
      <p:sp>
        <p:nvSpPr>
          <p:cNvPr id="7" name="Actieknop: Introductiepagina 6">
            <a:hlinkClick r:id="" action="ppaction://hlinkshowjump?jump=firstslide" highlightClick="1"/>
          </p:cNvPr>
          <p:cNvSpPr/>
          <p:nvPr/>
        </p:nvSpPr>
        <p:spPr>
          <a:xfrm>
            <a:off x="8028384" y="5793327"/>
            <a:ext cx="792088" cy="8040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2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de poes in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3805"/>
            <a:ext cx="2676932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466839"/>
            <a:ext cx="2664000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22" y="2419209"/>
            <a:ext cx="2690438" cy="2664692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522041" y="5949280"/>
            <a:ext cx="1010399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CE14-A548-4DAD-A8A0-602C60DBB2A2}" type="datetime1">
              <a:rPr lang="nl-NL" smtClean="0"/>
              <a:t>26-2-2014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614" y="5623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zit de poes onder de kast?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689985" cy="266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2638126" cy="2664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76872"/>
            <a:ext cx="2689743" cy="2664000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1008112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FA02-5F5C-4F06-8C1D-5679B07A67C2}" type="datetime1">
              <a:rPr lang="nl-NL" smtClean="0"/>
              <a:t>26-2-2014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zit de poes naast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65490"/>
            <a:ext cx="2716755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65490"/>
            <a:ext cx="2664000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65490"/>
            <a:ext cx="2689985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100811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360-4EE5-4703-984C-42C9FBD5D06D}" type="datetime1">
              <a:rPr lang="nl-NL" smtClean="0"/>
              <a:t>26-2-2014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5716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zit de poes voor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45286"/>
            <a:ext cx="2676936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13152"/>
            <a:ext cx="2716755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45286"/>
            <a:ext cx="2689743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889543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D5F-68F2-4676-9785-A50B3EE97B16}" type="datetime1">
              <a:rPr lang="nl-NL" smtClean="0"/>
              <a:t>26-2-2014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5483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zit de poes achter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3024"/>
            <a:ext cx="2689743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47788"/>
            <a:ext cx="2638126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47788"/>
            <a:ext cx="2664000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380312" y="5877272"/>
            <a:ext cx="1008112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EDD0-B696-4C92-8D78-93C0C61AFBD0}" type="datetime1">
              <a:rPr lang="nl-NL" smtClean="0"/>
              <a:t>26-2-2014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zit de poes op de kast?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664000" cy="2664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716755" cy="266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638126" cy="26640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442545" y="5949280"/>
            <a:ext cx="1017887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2CF5-3A59-40F8-A899-2972DF087A84}" type="datetime1">
              <a:rPr lang="nl-NL" smtClean="0"/>
              <a:t>26-2-2014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Lotte in de doos?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648320" cy="2781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85111"/>
            <a:ext cx="2629267" cy="27912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13471"/>
            <a:ext cx="2619741" cy="2753109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538054" y="5949280"/>
            <a:ext cx="106639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C1A5-7A54-4E58-BA51-9B15AC07D01C}" type="datetime1">
              <a:rPr lang="nl-NL" smtClean="0"/>
              <a:t>26-2-2014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3120" y="5339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Sander onder de doos?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629267" cy="27912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74860"/>
            <a:ext cx="2648320" cy="27816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74860"/>
            <a:ext cx="2610214" cy="2772162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961A-6EF7-4A5D-B74D-5F4D13432F5E}" type="datetime1">
              <a:rPr lang="nl-NL" smtClean="0"/>
              <a:t>26-2-2014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444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105</Words>
  <Application>Microsoft Office PowerPoint</Application>
  <PresentationFormat>Diavoorstelling (4:3)</PresentationFormat>
  <Paragraphs>35</Paragraphs>
  <Slides>12</Slides>
  <Notes>0</Notes>
  <HiddenSlides>0</HiddenSlides>
  <MMClips>12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Oriënteren</vt:lpstr>
      <vt:lpstr>Waar zie je de poes in de kast?</vt:lpstr>
      <vt:lpstr>Waar zit de poes onder de kast?</vt:lpstr>
      <vt:lpstr>Waar zit de poes naast de kast?</vt:lpstr>
      <vt:lpstr>Waar zit de poes voor de kast?</vt:lpstr>
      <vt:lpstr>Waar zit de poes achter de kast?</vt:lpstr>
      <vt:lpstr>Waar zit de poes op de kast?</vt:lpstr>
      <vt:lpstr>Waar zie je Lotte in de doos?</vt:lpstr>
      <vt:lpstr>Waar zie je Sander onder de doos?</vt:lpstr>
      <vt:lpstr>Waar staat Sander achter de doos?</vt:lpstr>
      <vt:lpstr>Waar zie je Lotte op de doos?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Oriënteren</dc:title>
  <dc:creator>Annie</dc:creator>
  <cp:lastModifiedBy>Annie</cp:lastModifiedBy>
  <cp:revision>10</cp:revision>
  <dcterms:created xsi:type="dcterms:W3CDTF">2014-02-26T13:16:54Z</dcterms:created>
  <dcterms:modified xsi:type="dcterms:W3CDTF">2014-02-26T14:52:22Z</dcterms:modified>
</cp:coreProperties>
</file>