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F3869E-2090-4D46-BF3A-76CAD4F134E0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8C299B-E268-455D-850C-CD745CB8663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microsoft.com/office/2007/relationships/media" Target="../media/media3.wav"/><Relationship Id="rId21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17" Type="http://schemas.microsoft.com/office/2007/relationships/hdphoto" Target="../media/hdphoto5.wdp"/><Relationship Id="rId2" Type="http://schemas.openxmlformats.org/officeDocument/2006/relationships/audio" Target="../media/media2.wav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6.xml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19" Type="http://schemas.microsoft.com/office/2007/relationships/hdphoto" Target="../media/hdphoto9.wdp"/><Relationship Id="rId4" Type="http://schemas.openxmlformats.org/officeDocument/2006/relationships/audio" Target="../media/media3.wav"/><Relationship Id="rId9" Type="http://schemas.microsoft.com/office/2007/relationships/hdphoto" Target="../media/hdphoto7.wdp"/><Relationship Id="rId14" Type="http://schemas.openxmlformats.org/officeDocument/2006/relationships/image" Target="../media/image2.png"/><Relationship Id="rId22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microsoft.com/office/2007/relationships/media" Target="../media/media5.wav"/><Relationship Id="rId21" Type="http://schemas.microsoft.com/office/2007/relationships/hdphoto" Target="../media/hdphoto8.wdp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17" Type="http://schemas.microsoft.com/office/2007/relationships/hdphoto" Target="../media/hdphoto5.wdp"/><Relationship Id="rId2" Type="http://schemas.openxmlformats.org/officeDocument/2006/relationships/audio" Target="../media/media4.wav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1" Type="http://schemas.microsoft.com/office/2007/relationships/media" Target="../media/media4.wav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6.xml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19" Type="http://schemas.microsoft.com/office/2007/relationships/hdphoto" Target="../media/hdphoto9.wdp"/><Relationship Id="rId4" Type="http://schemas.openxmlformats.org/officeDocument/2006/relationships/audio" Target="../media/media5.wav"/><Relationship Id="rId9" Type="http://schemas.microsoft.com/office/2007/relationships/hdphoto" Target="../media/hdphoto7.wdp"/><Relationship Id="rId14" Type="http://schemas.openxmlformats.org/officeDocument/2006/relationships/image" Target="../media/image2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18" Type="http://schemas.openxmlformats.org/officeDocument/2006/relationships/image" Target="../media/image9.png"/><Relationship Id="rId26" Type="http://schemas.openxmlformats.org/officeDocument/2006/relationships/image" Target="../media/image8.png"/><Relationship Id="rId3" Type="http://schemas.microsoft.com/office/2007/relationships/media" Target="../media/media7.wav"/><Relationship Id="rId21" Type="http://schemas.microsoft.com/office/2007/relationships/hdphoto" Target="../media/hdphoto2.wdp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3.png"/><Relationship Id="rId17" Type="http://schemas.microsoft.com/office/2007/relationships/hdphoto" Target="../media/hdphoto5.wdp"/><Relationship Id="rId25" Type="http://schemas.microsoft.com/office/2007/relationships/hdphoto" Target="../media/hdphoto10.wdp"/><Relationship Id="rId2" Type="http://schemas.openxmlformats.org/officeDocument/2006/relationships/audio" Target="../media/media6.wav"/><Relationship Id="rId16" Type="http://schemas.openxmlformats.org/officeDocument/2006/relationships/image" Target="../media/image14.png"/><Relationship Id="rId20" Type="http://schemas.openxmlformats.org/officeDocument/2006/relationships/image" Target="../media/image2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microsoft.com/office/2007/relationships/hdphoto" Target="../media/hdphoto7.wdp"/><Relationship Id="rId24" Type="http://schemas.openxmlformats.org/officeDocument/2006/relationships/image" Target="../media/image16.png"/><Relationship Id="rId5" Type="http://schemas.microsoft.com/office/2007/relationships/media" Target="../media/media8.wav"/><Relationship Id="rId15" Type="http://schemas.microsoft.com/office/2007/relationships/hdphoto" Target="../media/hdphoto4.wdp"/><Relationship Id="rId23" Type="http://schemas.microsoft.com/office/2007/relationships/hdphoto" Target="../media/hdphoto6.wdp"/><Relationship Id="rId28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microsoft.com/office/2007/relationships/hdphoto" Target="../media/hdphoto9.wdp"/><Relationship Id="rId4" Type="http://schemas.openxmlformats.org/officeDocument/2006/relationships/audio" Target="../media/media7.wav"/><Relationship Id="rId9" Type="http://schemas.microsoft.com/office/2007/relationships/hdphoto" Target="../media/hdphoto1.wdp"/><Relationship Id="rId14" Type="http://schemas.openxmlformats.org/officeDocument/2006/relationships/image" Target="../media/image4.png"/><Relationship Id="rId22" Type="http://schemas.openxmlformats.org/officeDocument/2006/relationships/image" Target="../media/image6.png"/><Relationship Id="rId27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microsoft.com/office/2007/relationships/media" Target="../media/media10.wav"/><Relationship Id="rId21" Type="http://schemas.microsoft.com/office/2007/relationships/hdphoto" Target="../media/hdphoto8.wdp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17" Type="http://schemas.microsoft.com/office/2007/relationships/hdphoto" Target="../media/hdphoto5.wdp"/><Relationship Id="rId25" Type="http://schemas.microsoft.com/office/2007/relationships/hdphoto" Target="../media/hdphoto6.wdp"/><Relationship Id="rId2" Type="http://schemas.openxmlformats.org/officeDocument/2006/relationships/audio" Target="../media/media9.wav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1" Type="http://schemas.microsoft.com/office/2007/relationships/media" Target="../media/media9.wav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5" Type="http://schemas.microsoft.com/office/2007/relationships/hdphoto" Target="../media/hdphoto2.wdp"/><Relationship Id="rId23" Type="http://schemas.microsoft.com/office/2007/relationships/hdphoto" Target="../media/hdphoto10.wdp"/><Relationship Id="rId10" Type="http://schemas.openxmlformats.org/officeDocument/2006/relationships/image" Target="../media/image13.png"/><Relationship Id="rId19" Type="http://schemas.microsoft.com/office/2007/relationships/hdphoto" Target="../media/hdphoto9.wdp"/><Relationship Id="rId4" Type="http://schemas.openxmlformats.org/officeDocument/2006/relationships/audio" Target="../media/media10.wav"/><Relationship Id="rId9" Type="http://schemas.microsoft.com/office/2007/relationships/hdphoto" Target="../media/hdphoto7.wdp"/><Relationship Id="rId14" Type="http://schemas.openxmlformats.org/officeDocument/2006/relationships/image" Target="../media/image2.png"/><Relationship Id="rId22" Type="http://schemas.openxmlformats.org/officeDocument/2006/relationships/image" Target="../media/image16.png"/><Relationship Id="rId27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microsoft.com/office/2007/relationships/media" Target="../media/media12.wav"/><Relationship Id="rId21" Type="http://schemas.microsoft.com/office/2007/relationships/hdphoto" Target="../media/hdphoto6.wdp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17" Type="http://schemas.microsoft.com/office/2007/relationships/hdphoto" Target="../media/hdphoto5.wdp"/><Relationship Id="rId25" Type="http://schemas.microsoft.com/office/2007/relationships/hdphoto" Target="../media/hdphoto10.wdp"/><Relationship Id="rId2" Type="http://schemas.openxmlformats.org/officeDocument/2006/relationships/audio" Target="../media/media11.wav"/><Relationship Id="rId16" Type="http://schemas.openxmlformats.org/officeDocument/2006/relationships/image" Target="../media/image14.png"/><Relationship Id="rId20" Type="http://schemas.openxmlformats.org/officeDocument/2006/relationships/image" Target="../media/image6.png"/><Relationship Id="rId1" Type="http://schemas.microsoft.com/office/2007/relationships/media" Target="../media/media11.wav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15" Type="http://schemas.microsoft.com/office/2007/relationships/hdphoto" Target="../media/hdphoto2.wdp"/><Relationship Id="rId23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microsoft.com/office/2007/relationships/hdphoto" Target="../media/hdphoto9.wdp"/><Relationship Id="rId4" Type="http://schemas.openxmlformats.org/officeDocument/2006/relationships/audio" Target="../media/media12.wav"/><Relationship Id="rId9" Type="http://schemas.microsoft.com/office/2007/relationships/hdphoto" Target="../media/hdphoto7.wdp"/><Relationship Id="rId14" Type="http://schemas.openxmlformats.org/officeDocument/2006/relationships/image" Target="../media/image2.png"/><Relationship Id="rId22" Type="http://schemas.openxmlformats.org/officeDocument/2006/relationships/image" Target="../media/image8.png"/><Relationship Id="rId27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microsoft.com/office/2007/relationships/media" Target="../media/media14.wav"/><Relationship Id="rId21" Type="http://schemas.microsoft.com/office/2007/relationships/hdphoto" Target="../media/hdphoto6.wdp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17" Type="http://schemas.microsoft.com/office/2007/relationships/hdphoto" Target="../media/hdphoto5.wdp"/><Relationship Id="rId25" Type="http://schemas.microsoft.com/office/2007/relationships/hdphoto" Target="../media/hdphoto8.wdp"/><Relationship Id="rId2" Type="http://schemas.openxmlformats.org/officeDocument/2006/relationships/audio" Target="../media/media13.wav"/><Relationship Id="rId16" Type="http://schemas.openxmlformats.org/officeDocument/2006/relationships/image" Target="../media/image14.png"/><Relationship Id="rId20" Type="http://schemas.openxmlformats.org/officeDocument/2006/relationships/image" Target="../media/image6.png"/><Relationship Id="rId1" Type="http://schemas.microsoft.com/office/2007/relationships/media" Target="../media/media13.wav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15" Type="http://schemas.microsoft.com/office/2007/relationships/hdphoto" Target="../media/hdphoto2.wdp"/><Relationship Id="rId23" Type="http://schemas.microsoft.com/office/2007/relationships/hdphoto" Target="../media/hdphoto10.wdp"/><Relationship Id="rId10" Type="http://schemas.openxmlformats.org/officeDocument/2006/relationships/image" Target="../media/image13.png"/><Relationship Id="rId19" Type="http://schemas.microsoft.com/office/2007/relationships/hdphoto" Target="../media/hdphoto9.wdp"/><Relationship Id="rId4" Type="http://schemas.openxmlformats.org/officeDocument/2006/relationships/audio" Target="../media/media14.wav"/><Relationship Id="rId9" Type="http://schemas.microsoft.com/office/2007/relationships/hdphoto" Target="../media/hdphoto7.wdp"/><Relationship Id="rId14" Type="http://schemas.openxmlformats.org/officeDocument/2006/relationships/image" Target="../media/image2.png"/><Relationship Id="rId22" Type="http://schemas.openxmlformats.org/officeDocument/2006/relationships/image" Target="../media/image16.png"/><Relationship Id="rId27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17" Type="http://schemas.microsoft.com/office/2007/relationships/hdphoto" Target="../media/hdphoto6.wdp"/><Relationship Id="rId2" Type="http://schemas.openxmlformats.org/officeDocument/2006/relationships/audio" Target="../media/media15.wav"/><Relationship Id="rId16" Type="http://schemas.openxmlformats.org/officeDocument/2006/relationships/image" Target="../media/image6.png"/><Relationship Id="rId20" Type="http://schemas.openxmlformats.org/officeDocument/2006/relationships/image" Target="../media/image16.png"/><Relationship Id="rId1" Type="http://schemas.microsoft.com/office/2007/relationships/media" Target="../media/media15.wav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24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microsoft.com/office/2007/relationships/hdphoto" Target="../media/hdphoto9.wdp"/><Relationship Id="rId23" Type="http://schemas.microsoft.com/office/2007/relationships/hdphoto" Target="../media/hdphoto7.wdp"/><Relationship Id="rId10" Type="http://schemas.openxmlformats.org/officeDocument/2006/relationships/image" Target="../media/image2.png"/><Relationship Id="rId19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9.png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microsoft.com/office/2007/relationships/hdphoto" Target="../media/hdphoto9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audio" Target="../media/media16.wav"/><Relationship Id="rId16" Type="http://schemas.microsoft.com/office/2007/relationships/hdphoto" Target="../media/hdphoto7.wdp"/><Relationship Id="rId20" Type="http://schemas.microsoft.com/office/2007/relationships/hdphoto" Target="../media/hdphoto12.wdp"/><Relationship Id="rId1" Type="http://schemas.microsoft.com/office/2007/relationships/media" Target="../media/media16.wav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7.png"/><Relationship Id="rId10" Type="http://schemas.microsoft.com/office/2007/relationships/hdphoto" Target="../media/hdphoto11.wdp"/><Relationship Id="rId19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Help jij boer </a:t>
            </a:r>
            <a:r>
              <a:rPr lang="nl-NL" dirty="0" err="1" smtClean="0"/>
              <a:t>Boris</a:t>
            </a:r>
            <a:r>
              <a:rPr lang="nl-NL" dirty="0" smtClean="0"/>
              <a:t> </a:t>
            </a:r>
            <a:r>
              <a:rPr lang="nl-NL" dirty="0" smtClean="0"/>
              <a:t>met het inpakken van zijn koffertje?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1844824"/>
            <a:ext cx="4807422" cy="480742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73" b="14057"/>
          <a:stretch/>
        </p:blipFill>
        <p:spPr>
          <a:xfrm>
            <a:off x="1187624" y="5029199"/>
            <a:ext cx="2133600" cy="16230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4" b="87565" l="6489" r="98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77" y="5160010"/>
            <a:ext cx="1969297" cy="14506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9" y="1493132"/>
            <a:ext cx="1781349" cy="13398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82" y="675729"/>
            <a:ext cx="2600325" cy="17621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81" y="1844824"/>
            <a:ext cx="1321225" cy="13212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30502" y1="29897" x2="30502" y2="2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4" y="2970693"/>
            <a:ext cx="2466975" cy="184785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8201173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48" y="3573016"/>
            <a:ext cx="1114425" cy="101917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72" y="1511131"/>
            <a:ext cx="1333820" cy="940234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8023" y="600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Doe de jas van boer </a:t>
            </a:r>
            <a:r>
              <a:rPr lang="nl-NL" dirty="0" err="1" smtClean="0"/>
              <a:t>Boris</a:t>
            </a:r>
            <a:r>
              <a:rPr lang="nl-NL" dirty="0" smtClean="0"/>
              <a:t> in zijn </a:t>
            </a:r>
            <a:r>
              <a:rPr lang="nl-NL" dirty="0" smtClean="0"/>
              <a:t>koffer.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7" y="1518129"/>
            <a:ext cx="4248471" cy="42484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52124" y1="96392" x2="52124" y2="96392"/>
                        <a14:backgroundMark x1="51737" y1="85052" x2="51737" y2="85052"/>
                        <a14:backgroundMark x1="50579" y1="81443" x2="50579" y2="81443"/>
                        <a14:backgroundMark x1="34363" y1="25258" x2="34363" y2="25258"/>
                        <a14:backgroundMark x1="50579" y1="79381" x2="51737" y2="9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18457"/>
          <a:stretch/>
        </p:blipFill>
        <p:spPr>
          <a:xfrm>
            <a:off x="4558145" y="2361400"/>
            <a:ext cx="1222322" cy="15472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0" y="3612588"/>
            <a:ext cx="1759532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36426"/>
            <a:ext cx="1883846" cy="14169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3776"/>
          <a:stretch/>
        </p:blipFill>
        <p:spPr>
          <a:xfrm>
            <a:off x="6479187" y="4502726"/>
            <a:ext cx="2078998" cy="162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007" y1="78378" x2="26007" y2="78378"/>
                        <a14:foregroundMark x1="17216" y1="91892" x2="72527" y2="22703"/>
                        <a14:foregroundMark x1="23443" y1="78378" x2="16484" y2="64865"/>
                        <a14:foregroundMark x1="8059" y1="85405" x2="19048" y2="75135"/>
                        <a14:foregroundMark x1="28938" y1="80541" x2="47619" y2="47027"/>
                        <a14:foregroundMark x1="37729" y1="73514" x2="27839" y2="83243"/>
                        <a14:foregroundMark x1="94505" y1="15676" x2="78755" y2="16757"/>
                        <a14:foregroundMark x1="94872" y1="12432" x2="82051" y2="2703"/>
                        <a14:backgroundMark x1="12821" y1="20000" x2="14286" y2="20000"/>
                        <a14:backgroundMark x1="80586" y1="66486" x2="80586" y2="66486"/>
                        <a14:backgroundMark x1="86447" y1="45405" x2="49084" y2="74595"/>
                        <a14:backgroundMark x1="54945" y1="12432" x2="18315" y2="26486"/>
                        <a14:backgroundMark x1="84249" y1="10811" x2="84249" y2="1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71" y="1814249"/>
            <a:ext cx="2600325" cy="1762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5" y="3694111"/>
            <a:ext cx="1333820" cy="940234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8201173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5536" y="605968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43745" y="5744881"/>
            <a:ext cx="609600" cy="6096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57" y="1371336"/>
            <a:ext cx="11144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0156 -0.4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210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Doe het trommeltje met eten van boer </a:t>
            </a:r>
            <a:r>
              <a:rPr lang="nl-NL" dirty="0" err="1" smtClean="0"/>
              <a:t>Boris</a:t>
            </a:r>
            <a:r>
              <a:rPr lang="nl-NL" dirty="0" smtClean="0"/>
              <a:t> in zijn </a:t>
            </a:r>
            <a:r>
              <a:rPr lang="nl-NL" dirty="0" smtClean="0"/>
              <a:t>koffer.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248471" cy="42484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52124" y1="96392" x2="52124" y2="96392"/>
                        <a14:backgroundMark x1="51737" y1="85052" x2="51737" y2="85052"/>
                        <a14:backgroundMark x1="50579" y1="81443" x2="50579" y2="81443"/>
                        <a14:backgroundMark x1="34363" y1="25258" x2="34363" y2="25258"/>
                        <a14:backgroundMark x1="50579" y1="79381" x2="51737" y2="9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18457"/>
          <a:stretch/>
        </p:blipFill>
        <p:spPr>
          <a:xfrm>
            <a:off x="4936649" y="3087048"/>
            <a:ext cx="1222322" cy="15472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9" y="4908731"/>
            <a:ext cx="1759532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7" y="2277201"/>
            <a:ext cx="1883846" cy="14169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60" b="18507"/>
          <a:stretch/>
        </p:blipFill>
        <p:spPr>
          <a:xfrm>
            <a:off x="6660232" y="4908731"/>
            <a:ext cx="2133600" cy="14643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007" y1="78378" x2="26007" y2="78378"/>
                        <a14:foregroundMark x1="17216" y1="91892" x2="72527" y2="22703"/>
                        <a14:foregroundMark x1="23443" y1="78378" x2="16484" y2="64865"/>
                        <a14:foregroundMark x1="8059" y1="85405" x2="19048" y2="75135"/>
                        <a14:foregroundMark x1="28938" y1="80541" x2="47619" y2="47027"/>
                        <a14:foregroundMark x1="37729" y1="73514" x2="27839" y2="83243"/>
                        <a14:foregroundMark x1="94505" y1="15676" x2="78755" y2="16757"/>
                        <a14:foregroundMark x1="94872" y1="12432" x2="82051" y2="2703"/>
                        <a14:backgroundMark x1="12821" y1="20000" x2="14286" y2="20000"/>
                        <a14:backgroundMark x1="80586" y1="66486" x2="80586" y2="66486"/>
                        <a14:backgroundMark x1="86447" y1="45405" x2="49084" y2="74595"/>
                        <a14:backgroundMark x1="54945" y1="12432" x2="18315" y2="26486"/>
                        <a14:backgroundMark x1="84249" y1="10811" x2="84249" y2="1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71" y="1814249"/>
            <a:ext cx="2600325" cy="1762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5" y="3694111"/>
            <a:ext cx="1333820" cy="940234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8201173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0" y="1966481"/>
            <a:ext cx="1114425" cy="1019175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31915" y="5402025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20227" y="600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2106 L -0.53403 -0.247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-113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2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Doe de zwembroek van boer </a:t>
            </a:r>
            <a:r>
              <a:rPr lang="nl-NL" dirty="0" err="1" smtClean="0"/>
              <a:t>Boris</a:t>
            </a:r>
            <a:r>
              <a:rPr lang="nl-NL" dirty="0" smtClean="0"/>
              <a:t> in zijn </a:t>
            </a:r>
            <a:r>
              <a:rPr lang="nl-NL" dirty="0" smtClean="0"/>
              <a:t>koffer.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4" y="1784461"/>
            <a:ext cx="4248471" cy="42484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52124" y1="96392" x2="52124" y2="96392"/>
                        <a14:backgroundMark x1="51737" y1="85052" x2="51737" y2="85052"/>
                        <a14:backgroundMark x1="50579" y1="81443" x2="50579" y2="81443"/>
                        <a14:backgroundMark x1="34363" y1="25258" x2="34363" y2="25258"/>
                        <a14:backgroundMark x1="50579" y1="79381" x2="51737" y2="9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18457"/>
          <a:stretch/>
        </p:blipFill>
        <p:spPr>
          <a:xfrm>
            <a:off x="4558145" y="2361400"/>
            <a:ext cx="1222322" cy="15472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0" y="3612588"/>
            <a:ext cx="1759532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0" y="2497992"/>
            <a:ext cx="1883846" cy="141691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007" y1="78378" x2="26007" y2="78378"/>
                        <a14:foregroundMark x1="17216" y1="91892" x2="72527" y2="22703"/>
                        <a14:foregroundMark x1="23443" y1="78378" x2="16484" y2="64865"/>
                        <a14:foregroundMark x1="8059" y1="85405" x2="19048" y2="75135"/>
                        <a14:foregroundMark x1="28938" y1="80541" x2="47619" y2="47027"/>
                        <a14:foregroundMark x1="37729" y1="73514" x2="27839" y2="83243"/>
                        <a14:foregroundMark x1="94505" y1="15676" x2="78755" y2="16757"/>
                        <a14:foregroundMark x1="94872" y1="12432" x2="82051" y2="2703"/>
                        <a14:backgroundMark x1="12821" y1="20000" x2="14286" y2="20000"/>
                        <a14:backgroundMark x1="80586" y1="66486" x2="80586" y2="66486"/>
                        <a14:backgroundMark x1="86447" y1="45405" x2="49084" y2="74595"/>
                        <a14:backgroundMark x1="54945" y1="12432" x2="18315" y2="26486"/>
                        <a14:backgroundMark x1="84249" y1="10811" x2="84249" y2="1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71" y="1814249"/>
            <a:ext cx="2600325" cy="1762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5" y="3694111"/>
            <a:ext cx="1333820" cy="940234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8201173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7118"/>
            <a:ext cx="1571975" cy="1571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29" y="4959116"/>
            <a:ext cx="1073816" cy="10738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02" y="4999093"/>
            <a:ext cx="1568859" cy="124512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20" y="1778246"/>
            <a:ext cx="1114425" cy="1019175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69210" y="605968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149696" y="3063729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939029" y="600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39462 -0.15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-77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6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Doe de </a:t>
            </a:r>
            <a:r>
              <a:rPr lang="nl-NL" dirty="0" smtClean="0"/>
              <a:t>schep</a:t>
            </a:r>
            <a:r>
              <a:rPr lang="nl-NL" dirty="0" smtClean="0"/>
              <a:t> </a:t>
            </a:r>
            <a:r>
              <a:rPr lang="nl-NL" dirty="0" smtClean="0"/>
              <a:t>van boer </a:t>
            </a:r>
            <a:r>
              <a:rPr lang="nl-NL" dirty="0" err="1" smtClean="0"/>
              <a:t>Boris</a:t>
            </a:r>
            <a:r>
              <a:rPr lang="nl-NL" dirty="0" smtClean="0"/>
              <a:t> in zijn </a:t>
            </a:r>
            <a:r>
              <a:rPr lang="nl-NL" dirty="0" smtClean="0"/>
              <a:t>koffer.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248471" cy="42484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52124" y1="96392" x2="52124" y2="96392"/>
                        <a14:backgroundMark x1="51737" y1="85052" x2="51737" y2="85052"/>
                        <a14:backgroundMark x1="50579" y1="81443" x2="50579" y2="81443"/>
                        <a14:backgroundMark x1="34363" y1="25258" x2="34363" y2="25258"/>
                        <a14:backgroundMark x1="50579" y1="79381" x2="51737" y2="9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18457"/>
          <a:stretch/>
        </p:blipFill>
        <p:spPr>
          <a:xfrm>
            <a:off x="4558145" y="2361400"/>
            <a:ext cx="1222322" cy="15472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0" y="3612588"/>
            <a:ext cx="1759532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61400"/>
            <a:ext cx="1883846" cy="14169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61" y="3069855"/>
            <a:ext cx="2099064" cy="209906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007" y1="78378" x2="26007" y2="78378"/>
                        <a14:foregroundMark x1="17216" y1="91892" x2="72527" y2="22703"/>
                        <a14:foregroundMark x1="23443" y1="78378" x2="16484" y2="64865"/>
                        <a14:foregroundMark x1="8059" y1="85405" x2="19048" y2="75135"/>
                        <a14:foregroundMark x1="28938" y1="80541" x2="47619" y2="47027"/>
                        <a14:foregroundMark x1="37729" y1="73514" x2="27839" y2="83243"/>
                        <a14:foregroundMark x1="94505" y1="15676" x2="78755" y2="16757"/>
                        <a14:foregroundMark x1="94872" y1="12432" x2="82051" y2="2703"/>
                        <a14:backgroundMark x1="12821" y1="20000" x2="14286" y2="20000"/>
                        <a14:backgroundMark x1="80586" y1="66486" x2="80586" y2="66486"/>
                        <a14:backgroundMark x1="86447" y1="45405" x2="49084" y2="74595"/>
                        <a14:backgroundMark x1="54945" y1="12432" x2="18315" y2="26486"/>
                        <a14:backgroundMark x1="84249" y1="10811" x2="84249" y2="1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71" y="1814249"/>
            <a:ext cx="2600325" cy="1762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5" y="3694111"/>
            <a:ext cx="1333820" cy="940234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8201173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35" y="1656067"/>
            <a:ext cx="1114425" cy="101917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70" y="4908732"/>
            <a:ext cx="1568859" cy="124512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23905"/>
            <a:ext cx="1321225" cy="1321225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24595" y="1787997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56529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45747 0.1909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82" y="953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Doe </a:t>
            </a:r>
            <a:r>
              <a:rPr lang="nl-NL" dirty="0" smtClean="0"/>
              <a:t>het kammetje van </a:t>
            </a:r>
            <a:r>
              <a:rPr lang="nl-NL" dirty="0" smtClean="0"/>
              <a:t>boer </a:t>
            </a:r>
            <a:r>
              <a:rPr lang="nl-NL" dirty="0" err="1" smtClean="0"/>
              <a:t>Boris</a:t>
            </a:r>
            <a:r>
              <a:rPr lang="nl-NL" dirty="0" smtClean="0"/>
              <a:t> in zijn koffer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248471" cy="42484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52124" y1="96392" x2="52124" y2="96392"/>
                        <a14:backgroundMark x1="51737" y1="85052" x2="51737" y2="85052"/>
                        <a14:backgroundMark x1="50579" y1="81443" x2="50579" y2="81443"/>
                        <a14:backgroundMark x1="34363" y1="25258" x2="34363" y2="25258"/>
                        <a14:backgroundMark x1="50579" y1="79381" x2="51737" y2="9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18457"/>
          <a:stretch/>
        </p:blipFill>
        <p:spPr>
          <a:xfrm>
            <a:off x="4642832" y="2133730"/>
            <a:ext cx="1222322" cy="15472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0" y="3612588"/>
            <a:ext cx="1759532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" y="2206708"/>
            <a:ext cx="1883846" cy="14169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04" b="14720"/>
          <a:stretch/>
        </p:blipFill>
        <p:spPr>
          <a:xfrm>
            <a:off x="1835696" y="3137658"/>
            <a:ext cx="2133600" cy="154207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007" y1="78378" x2="26007" y2="78378"/>
                        <a14:foregroundMark x1="17216" y1="91892" x2="72527" y2="22703"/>
                        <a14:foregroundMark x1="23443" y1="78378" x2="16484" y2="64865"/>
                        <a14:foregroundMark x1="8059" y1="85405" x2="19048" y2="75135"/>
                        <a14:foregroundMark x1="28938" y1="80541" x2="47619" y2="47027"/>
                        <a14:foregroundMark x1="37729" y1="73514" x2="27839" y2="83243"/>
                        <a14:foregroundMark x1="94505" y1="15676" x2="78755" y2="16757"/>
                        <a14:foregroundMark x1="94872" y1="12432" x2="82051" y2="2703"/>
                        <a14:backgroundMark x1="12821" y1="20000" x2="14286" y2="20000"/>
                        <a14:backgroundMark x1="80586" y1="66486" x2="80586" y2="66486"/>
                        <a14:backgroundMark x1="86447" y1="45405" x2="49084" y2="74595"/>
                        <a14:backgroundMark x1="54945" y1="12432" x2="18315" y2="26486"/>
                        <a14:backgroundMark x1="84249" y1="10811" x2="84249" y2="1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0" y="2695311"/>
            <a:ext cx="2600325" cy="1762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5" y="3694111"/>
            <a:ext cx="1333820" cy="940234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8201173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" y="3532573"/>
            <a:ext cx="1321225" cy="132122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6" y="5085184"/>
            <a:ext cx="1114425" cy="101917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31" y="1892532"/>
            <a:ext cx="1568859" cy="1245126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7793" y="6004480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Doe de </a:t>
            </a:r>
            <a:r>
              <a:rPr lang="nl-NL" dirty="0" smtClean="0"/>
              <a:t>onderbroek van </a:t>
            </a:r>
            <a:r>
              <a:rPr lang="nl-NL" dirty="0" smtClean="0"/>
              <a:t>boer </a:t>
            </a:r>
            <a:r>
              <a:rPr lang="nl-NL" dirty="0" err="1" smtClean="0"/>
              <a:t>Boris</a:t>
            </a:r>
            <a:r>
              <a:rPr lang="nl-NL" dirty="0" smtClean="0"/>
              <a:t> in zijn </a:t>
            </a:r>
            <a:r>
              <a:rPr lang="nl-NL" dirty="0" smtClean="0"/>
              <a:t>koffer.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248471" cy="42484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52124" y1="96392" x2="52124" y2="96392"/>
                        <a14:backgroundMark x1="51737" y1="85052" x2="51737" y2="85052"/>
                        <a14:backgroundMark x1="50579" y1="81443" x2="50579" y2="81443"/>
                        <a14:backgroundMark x1="34363" y1="25258" x2="34363" y2="25258"/>
                        <a14:backgroundMark x1="50579" y1="79381" x2="51737" y2="9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18457"/>
          <a:stretch/>
        </p:blipFill>
        <p:spPr>
          <a:xfrm>
            <a:off x="4981812" y="2012150"/>
            <a:ext cx="1222322" cy="15472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15" y="3294929"/>
            <a:ext cx="1759532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21" y="2195886"/>
            <a:ext cx="1883846" cy="14169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49310"/>
            <a:ext cx="2133600" cy="21336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007" y1="78378" x2="26007" y2="78378"/>
                        <a14:foregroundMark x1="17216" y1="91892" x2="72527" y2="22703"/>
                        <a14:foregroundMark x1="23443" y1="78378" x2="16484" y2="64865"/>
                        <a14:foregroundMark x1="8059" y1="85405" x2="19048" y2="75135"/>
                        <a14:foregroundMark x1="28938" y1="80541" x2="47619" y2="47027"/>
                        <a14:foregroundMark x1="37729" y1="73514" x2="27839" y2="83243"/>
                        <a14:foregroundMark x1="94505" y1="15676" x2="78755" y2="16757"/>
                        <a14:foregroundMark x1="94872" y1="12432" x2="82051" y2="2703"/>
                        <a14:backgroundMark x1="12821" y1="20000" x2="14286" y2="20000"/>
                        <a14:backgroundMark x1="80586" y1="66486" x2="80586" y2="66486"/>
                        <a14:backgroundMark x1="86447" y1="45405" x2="49084" y2="74595"/>
                        <a14:backgroundMark x1="54945" y1="12432" x2="18315" y2="26486"/>
                        <a14:backgroundMark x1="84249" y1="10811" x2="84249" y2="1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41" y="2785799"/>
            <a:ext cx="2600325" cy="1762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5" y="3694111"/>
            <a:ext cx="1333820" cy="940234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8201173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3615"/>
            <a:ext cx="1321225" cy="132122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70" y="4908732"/>
            <a:ext cx="1568859" cy="124512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42281"/>
            <a:ext cx="1114425" cy="1019175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4081" y="5956207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7465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967 -0.138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-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5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Doe de </a:t>
            </a:r>
            <a:r>
              <a:rPr lang="nl-NL" dirty="0" smtClean="0"/>
              <a:t>knuffel</a:t>
            </a:r>
            <a:r>
              <a:rPr lang="nl-NL" dirty="0" smtClean="0"/>
              <a:t> </a:t>
            </a:r>
            <a:r>
              <a:rPr lang="nl-NL" dirty="0" smtClean="0"/>
              <a:t>van boer </a:t>
            </a:r>
            <a:r>
              <a:rPr lang="nl-NL" dirty="0" err="1" smtClean="0"/>
              <a:t>Boris</a:t>
            </a:r>
            <a:r>
              <a:rPr lang="nl-NL" dirty="0" smtClean="0"/>
              <a:t> in zijn </a:t>
            </a:r>
            <a:r>
              <a:rPr lang="nl-NL" dirty="0" smtClean="0"/>
              <a:t>koffer.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248471" cy="42484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03" y="3370114"/>
            <a:ext cx="1759532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95678"/>
            <a:ext cx="1883846" cy="14169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31" y="2966478"/>
            <a:ext cx="2133600" cy="21336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007" y1="78378" x2="26007" y2="78378"/>
                        <a14:foregroundMark x1="17216" y1="91892" x2="72527" y2="22703"/>
                        <a14:foregroundMark x1="23443" y1="78378" x2="16484" y2="64865"/>
                        <a14:foregroundMark x1="8059" y1="85405" x2="19048" y2="75135"/>
                        <a14:foregroundMark x1="28938" y1="80541" x2="47619" y2="47027"/>
                        <a14:foregroundMark x1="37729" y1="73514" x2="27839" y2="83243"/>
                        <a14:foregroundMark x1="94505" y1="15676" x2="78755" y2="16757"/>
                        <a14:foregroundMark x1="94872" y1="12432" x2="82051" y2="2703"/>
                        <a14:backgroundMark x1="12821" y1="20000" x2="14286" y2="20000"/>
                        <a14:backgroundMark x1="80586" y1="66486" x2="80586" y2="66486"/>
                        <a14:backgroundMark x1="86447" y1="45405" x2="49084" y2="74595"/>
                        <a14:backgroundMark x1="54945" y1="12432" x2="18315" y2="26486"/>
                        <a14:backgroundMark x1="84249" y1="10811" x2="84249" y2="1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91" y="2904133"/>
            <a:ext cx="2600325" cy="1762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21" y="2740793"/>
            <a:ext cx="1333820" cy="940234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8201173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3615"/>
            <a:ext cx="1321225" cy="132122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48" y="3573016"/>
            <a:ext cx="1114425" cy="101917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51" y="4477515"/>
            <a:ext cx="1568859" cy="124512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backgroundMark x1="52124" y1="96392" x2="52124" y2="96392"/>
                        <a14:backgroundMark x1="51737" y1="85052" x2="51737" y2="85052"/>
                        <a14:backgroundMark x1="50579" y1="81443" x2="50579" y2="81443"/>
                        <a14:backgroundMark x1="34363" y1="25258" x2="34363" y2="25258"/>
                        <a14:backgroundMark x1="50579" y1="79381" x2="51737" y2="9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18457"/>
          <a:stretch/>
        </p:blipFill>
        <p:spPr>
          <a:xfrm>
            <a:off x="5652120" y="2361400"/>
            <a:ext cx="1222322" cy="1547297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7701" y="6044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38177 0.074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372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data:image/jpeg;base64,/9j/4AAQSkZJRgABAQAAAQABAAD/2wCEAAkGBxITEhUUExQUFRQXGBoYFhYXFRgYGBcXGRcYGBYYGBgbHSggGBomHRcUITEhJSkrLi4uGCAzODMsNygtLisBCgoKDg0OGxAQGy0lHyQsLiw0LTIvLzIvLyw0LCwsNDQsLDcsLCwsLCwsLC8sLC8sLCwvNywsLCwsLCwsLCwsLP/AABEIAL0BCgMBIgACEQEDEQH/xAAbAAABBQEBAAAAAAAAAAAAAAAAAgMEBQYBB//EAEcQAAIBAgQDBQQHBgQFAgcAAAECEQADBBIhMQVBUQYTImFxMoGRoQdCUrHB0fAUIzNykuFUYoLxFUOTssJT0hYkNHOiw9P/xAAaAQEAAgMBAAAAAAAAAAAAAAAAAQIDBAUG/8QAMBEAAgIBAgQDBwQDAQAAAAAAAAECAxEEIQUSEzFBUXEiMmGBkaHwFLHR4QYjUhX/2gAMAwEAAhEDEQA/APcaKK4TFAdork12gCiiigCiiigCiiuTQHaK5NFAdooooAoorlAdorldoAooooAooooAooooAooooAooooAooooAoomuBhQHaKKKAKKKKAbyRt8OX9q6tzlsen5daXSWUHegFUU3qPMfP+9LVp2oDtJuvlBJ2Ak+6lVHx5i25/yN9xoDK2u3+FuO9k5rbljbTMsqzElF1WcomN43rz3Cdscbb8K2QApiEN1V06LnjpyrOYpzmLj2pLT5yWn41qmtCPdyrC8s3IVxQ+v0h4yCGtXACIJGv32yfnSG7VmwbbWruJuZTqr22AiCNQQDG+m+1QL1uOvxNRmWq8zRfoxZfXPpTvzpbf42x/8ArNcH0rXwP4ZJ83T8LVZzuv1rXCpqvOyejHyNOn0p3Dutxf5TZb/utipOH+kkMYa9et+tm2w//AE/KscV8h8BSO4H2Vj+UVHM/MnoxPQLHbDNqmOUxya2iaSAfaURuNTprvUvE/SClohWv2m0mVtF533KXIn8682TDrBhYnfcTqD16gfCk/safZ+Z/Ooy89yOij0tPpRw/WfVLq/+LU7a+k7DHfKB63J9wNqvMP2FPs/M0Hh6dH+I/FaurH5lXp4nr1j6QcE31wD5so/7iD8q5w7tylxlDWwgPtMLqsF6aDUzXkH/AA1eRb4j8BS14WOTn+kH8fWrKxlXpke8Lxywdnn0Vvyp4cTtfbA9ZHzNeB2+DDk4/oP4GpWALYa6txj3gXxIiuyqWG2fSYBIMDeIO9T1GUdB76DXax/YjtPcxZZbioCokxOo0iOms1sKyp5NeUXF4YUUUVJAUl2A3pJedvjy/vXVtxruev62oBOp8h8/7U4qgbV2igCiiigCiiigCiiigCkNb5jQ/rfrS6KAbV40On3H9dKi8acCxdJ0ARp9IqaVqh7aHJgcQeXdkR0nTT41D7ErueDsvhP8v4VsnT5Vkws6cjp8dPdWxuDU1hRukPJJ/U+tQsSkHT9aa1YXWjaKg3DJqrMkSPloK0piACTsASfQamoR4mm7CANSZquDco0tlycodkSstBWmbOJVgDDKTOjKRIESQdiNRrUmdOXlTBhsrnX7yOAV0LSc3Wmjj7Q3cfM/cKYEK5z91N/IkhaVlFRU4na+18m/Knhi0P1vk35UwX/TXf8AD+g4FFPW1phMXbP1viDPwqVhrisJUgjyM/7UwUnTZBZlFr5D1taquLHxAeX3n+1XappVJxdf3n+lfvf+1XNfO5tPolXx3Tzyj4SK9Lrzf6Jf+ef5R8hXoeYnbQdfyFZYdjUu98UzgevSk5Cd9un59aWiAUqrmI4BXaKKAKKKKAK5NdpNAKooooAorhrK8S7VsrlLapoSJcnkYJIHKqTsjBZZmponc8QRq6KwmN7V4lNmw7fyq5j4mobdt8SDH7kjn4GA+OasL1VaeDdjwnUSWVg9HrMfSRcjh97zyr8XAqOv0g4WNrvwX/3VS9oe11nEAIJFsEMQwEllMrrJAj74q7ug13MdfDtS5pODRgeH8LvOyMEOXMpJJCyuZSYnfStZd0OuknSZE+k/h0pDcatgQsgeYj8TPuj37VAa87kkHlmOg5DMJk6wOoPkBWsr3JvGy+50o8Ob7rBF4jjGUsAgaIMBhIUgmTp67Cq/9uZuQHuY/PSq5bV5xmXKVOvOdTPIaenlWg4J2Uxl+z3iWrVwDebrIxPMIZIMGBJCzrXS0NtKWLYp/X8+xo8Y01sJOVWyXp3/AD4ldhrpDTcb92JkKoBJ+yJ3PM68vSoHGeF5QLtn95aDTvJttvDLGw0/21rnFWe2CLqPZuB+7SwykNlA9qTownmNPM1YX7trD3XthXlPCzh9W0BJKkFYJ26T1g1Gqt57NkkvDCOhwrTxjpoyhJynLd57ej9PMr7d6UEkmfPfXSOn4UrCP4QdfPKzDUGNYMVGsYxbhcqMq5jlHONIJ8yZPv5U5hiBKkHQzoNwdRPxrUaPSUuNkIvGzXYkG3aJlhJ/XlThw1o6Aj3qCPhTfeDy91C3PI+fMVBl6S8BR4eDuUPTwlfuJpKcNg6Pl9GB+RANL70x7J95A+80pbxjxaHn+Ef71G5R1vB25hXgAlm5yI/MmncJhWSCu/UyvuOkGkrdj9RTi4tdiYNMkOEsYJ9nihWBcGXof7bH3Gu4rh7XjnS9hspCgZr6odC0yG232qJdAZSD4h06+/r51WYNstw2nuME9tGVSxC5Z9lQSehAHKtjT9OU0rHheZ57iegxU7KFiS3x4P8AhnqP0b4cYfve9ez4iuUi9bcHTWArGPfW9XEoROdSP5hXiCcBcoLmZGUjciSOfiASV98UuxwEnmB6d8B8AtdpcNoxmNm3oeHlxCfN7Udz239oT7S/1CnFavHbHA749m4w/wBb/iKn2rOKTa6J/m1+6qS4dHwsRC1/nE9VorzPDY7G93c8V5kDGSgzAGRoGiQJmY2radmGum1+8z7+Ev7REDfnvMVyHPFjh5ePgduWncaVblb428d9y4oooq5rBSaVSaAVRRRQBVVjeBWbhJKwx3I69dataKhpPuWjOUHmLwZC72FtsZ7+8PKLX/8AOmn+jyyd7tz+iz/7K2dMXsWi+0wHz+QrG6oeRsrXaldpM837RdhrdlF7u5ed2MBYt7ASx0Tlp8akcB7MWbSE3VW4wWXa4qsASNgpEAAZtd/DWk7S3XuIvc9TmaMsAxsT6culQnZxbCtbYEkZ9mEbk6T4SAV9XrD0s2JYXL9/j/RsW6696Vpybb+pie1fAF/d9wO7vOSSimFgn2cuylTIkRIWqZMHew/t2LrvAGoBUQIgASD6n4Cr3ivGA164yjNlGRSTGsRoMp19VOp2NUgvXLjhERwTpC3b1ggDchrbGyY39lT/AJZ0roaPpw/22RXnv2S/PMrqL7np40dSS23ae/pncaPFsUvtI6joUaPy+VXfA+PXAHNtu7ZgFdgFYjfK2o8QBnQ+YqV2mY4fC2ntXLjZcqtnYszaxLHSdjOnPlUCzirb28xMXSxWOoCs2h35V1tLxGjWwTik4tten53OBZpOmpyi2nHffxRcXe19i4VscVsrDDwYq2DkG2rfWs7g5gSDziKg8e7H9x+9LrewWUnOYLKrDQSATlPhhgQPIaTmu0ilrFxd8viHxGYehBJinvop7athri4LEa4W6ci5tRadtAP/ALbEwRsCZ61oa/Sqmzbszo8N4lbGGz9V+dn8UZPBfxMqCAToDy6CrLVW8Q0Meeuv9qte3PZL9g4gjWwf2e8S1v8AyESXtE+U6eR8jVc7Fo1gT9wJ/Ie+uXJNM9zw7Udarmj2TOLeHT5T86Ub7chHx/KuXL4BjUsdgNST0AGtT24FjolcNeAO3hJPw5VjlOMe7N+V0IvEpIrC7nn8opjORzqyfgOM+th8R/0nP3CheAYo7Ye//wBG4PvWo6kPNfUderGeZfVFbmPWlotWadmMcdsLe96x99N4jhWKttleyytoQpUtIM7R6GpVtbeE19SIaqiTxGab9UctXCFU9G+R0/Kp6cNd37xF0GgLAlZnUAD37dateCdjcTdWbiG0p11IDb8gTK+8Vu+H9nVtqFITKBAUT8Z3J85qkdTSpZcl+5w+LcTgoOqp5k/Hy/szvAUxoUqL9u2p3y4bOemoe4IFaXC8Ce8Iu47EP1VVSyPkD99WFnAqo0mPX85qXhoVhA/Rqn/rSjZGNcspv/lL6PB42VcZPMt/r/Izhey2GTdXc9bl13+RaPlVlZ4fZT2baL6IB+FSaK6jslLuyVXGPZISqAaCugV2iqlwooooApNKpNAKooooAooooCr4njSG7tZmNSPOmLFoAbE+8UxxdG76JhSM0+mh/D40yl9TOUAhYksfn8jsK1ZSzJ5NhL2Vgm3rhmFAn0j1zCs1exmJdyqMoLewojwnTYxodTV0MSpg5gDyPigj38vOs3gmud54Qkakljp9WTpzIziesTpNE0RhoRi8jNlyTd+vc9lgdmDfaU6+A6acq5hsHfwee41tLyNoxWSwSZGjawOmw8hTlkKhuMzZmFyWynUztsYUaNGh9TWhw+OVwdGUgSwZSIB212I351qa/U6mmnKq56373p8t16lJShKXTUsS7mP48Vu2s1pgbZ0KkA5SwJ2I0mW94rJ8MsENLalAwBGgMhRMcjBitVxXDp3TOPC31SNJGcQCNiJn4mqvgFjNqdi8+WVBmMe+BWx/j1keuo0N8vdp91j4+P29DBruZUvn7vbbxIvEJ1tgxoSx5/qI+NZdlCvBd2WdVZQQRzGrVr+KIFuwdS6SP6dvlWT4kIMgHzr27rhdB8xw1OdUlynqF+8vEODJ3hAxFsZhm1IuWpEkj7aa/wCuvOb/AA1gQGuLBIAMFdf9UVt+xfGUwyNYvIGLHM7MBCSqrkMa8hPnPSoHZ2wcJbyMS7sNs+ZRqNFO2UTy3M+7yWuxW2oJt5wsHrtDq9RVXhPlT3eyJnYmxw+yO9N22z7Z2JJB6CRpy2rctxmwUZku2zAMeIbgdKw3AktYlSHQZ50YHWABpm3iTqNtfKq/hCxnWXYTEHKdCrDcIDtXJo4f+onJPKkms5afftj4Gpq74xfUsk3k3Vi9nTvO/bUkAKZ29GEVKwHEFAIdmMH2miB5TJrKNw5xY/dOw11ABnX0PSKidlDce5tIUgOSNMuuhnfUaetaOo0Lxa3YkoNrGPL+fAyVuuUY4TfMs5NngePWiWFy7aUz4QWUHn507e7TYJPaxVhef8VZ+ANeWcawFsNcvDwkmSQBP1p15aD41W9nOHnFYx7c5VmSYE5BuF3GYwB5CTyrPPhtVcXbOTwlkyS07VcbE+57Tb7QYZlDJc7wEwO6V7hn0QGNudV3FO2dmz7Vu/77eQD1LkRXeEcLWzeZbAFsR7MeA+ydRyOp1Hz2qX2eVbguFlGYEBlaCVJk/A9awVwi/aw8eu5ruKMZxbt89xGW3YAGhDG5nnXoogfGpvBOMYtrZZ7q2k8AmbWYCF0VcpIOrmSAdBvS+1fDbNi0byhETOUIhVUMHIBB84261S2uMWJtC5ct5YEBWnkInLJnaa7GnrpUeaKKuJeY+27EG3eu3lYSWuM+8kaLMR7hT3ChdtsCGaZGgJ11GhE7U9w/F27rKASM792sqwBbKzwARMQp5RWtwHB0Q5j4m5cgPQVuRmprMSHHHcshXaKKuQFFFFAFJNKrkUB2iiigCiiigIuNwyuNdoIPoR15bCslxThl1LLmyc7HK4jfKJB23IJnTetZxZnFi6UEvkbKInWDGnM+VYTg+PxtkoEw925a2ylGBG3sMRAHkdPSqypU1k26K5Sg5JrbwHuIgli8yG8QM7qdRv8ACPKsHi7DjOEu3FbcECNjto1et4fiGExWdCMrowV1dSjK7TA10YnK2xMxVdjexCsSbdzL5Ms/MEfdWB1SjLKKc8Xsyi7Idmmw9vvWus124AZY5wtvdUJJOY+IyfTeJq1xlvw+JwEkeFREk+EekzEedS14HiLdvIgtEgAZsx2G2hAE++s/xrgmMhTca0ttWDNL6mDIAABnUVwP0vErb5c0moye+PLyS/YnNUY82N0O4vAW71uS5AUwEWJJ2UTOm/3k1Q2UUKUQkr7KmIzKNzvsW19Ip/E34BA3bQnovMDzOsnkNNyYqOMY0WrcT43H9KHc+ROw8teYNe1/x3hM9JTzXe/Lw8vzxOJxHWK2eI+6vuVfGMer3dSYXRWG8DcxzBMkdJo4aMx70vcZUYZQdmcQQDqZC6Mf9I51Q2y126ESMzGBOgHMknkoAJJ5AGtZaw4OS3bBIHhURqeZY+ZMk9NthXS1t0YJxj3Zl4ZpZWz5p9luM5vEWzOGPtRBnqZPU60/hcVkJIJIbdWhhvJ1J389D51cXezVxBnHd3I1ZGkaeYMTzESDptUbEIjnKwNu7rJYxmY5jJMRqcuvh356VxOaL7HpPYfxQcIx9q0jC2GNwnZmVZGkqjHQHT63UQSaYw/EWtlgJHi8aFQrbEQxMtOvPyIFOcYd2RFdE8EAXFESgWFXbwiCDHpoINV9q7oFcZ1Gg1hkH+R91HkZXyqldUYylOPeXf5FXTCUVtsidd48lgsHu3smkERoGEqfb1BBHpNXuA4pbCwmc6yZ0k8ueg9KyXFMFntfuraYhpyhXhWVWkyynRgpnVT9aYXYbfsX2SLWVa9cltm7pYGmkSxJJ6mB6CskqdHZLntinL8+R522Gsql06pYjn4dv3MF2gxlv9puWzdK50XOkAoNDlHlAIOgmPWrT6N8ILz3ijlLid3DjUH+JBI00MFT5E7V6pY7J4ZVKqgAb2jEsxO5ZjJY+Zmm+EdjcNhrjXLefMwgy2kb+yoA5ff1rQ1tc7oSUNmdeu9KhVPwXcMBcS1JuZxcO5Ksyn+VgCCD56+QqBi7bZjcw3fKYJY93lXLuVhypc7lYEToSATOtW2o6UxirNkrFwIVmYaCJGomdK1K9JbHdtfnyMGcmK7WYIXMC9os5UlcmYeNz3qMz5TEDTc75j1E53hPZhSII0hY0kggAT74+6ttxPtHwuyIZ7TERCWwHIyzAhdBEnQxvVDb7aYV3ZlS4qz9kAffXP4lVq4Q/wBTzv2R09Lo7pxz03jzwangWCCG2N8oZpjXYKD6xWjFef3O2lgEG08HQGUO2um/UitNw3tRhroUC4Mxjwww1PLat3hU3CvpTTT7/B+hg1Wjvh7coPHoXdFcFdrsGgFFFFAFFFFAFFFFAFFFFAFciu0UBm8TwWxh3v4vxNdcSAzEoG2QBNF9ojUyRrBEmvM+C8ax5XE3BeZbaXLmodTcthWytmt3QV1OYgwdm6RXpPb7EMlhY2Lww6ju3PviAa8t/bbmYnNqdyFEmd5bc8udTDUOqzLWV5GT9P1YbPBb4LtrjQQGxdl16vYUOR5lWVflSOI9oDcOZ7huHlA8I9I0qqUwOUeigfACnA4+xbnqba5vPWPvrfr4lRXLKqx8/wCjVs4ZfNYdmfkQuMcet2Oj3YkJ9nobn2R5bn01rK57+KJcsqqTrcdoBOmgAlm5aKCBptWzyJEC3aA6C1bH/jQMMn2E/oT8qpZxics4WDNVwiMcczyV3B+F27C5gxa5cXVjAi3oRCiYzQDJJOULtmIrZ4HC27NgXLgGYq77LmHsd1lYglSAWP8ArEg1nrlsEyQpPUqp8ulcCjoNNtBp6fE/GufZqXPudONSjHljsjeK9x8pDZVloyiZhueaBBgnUExsd2qLjsMt+Q6W1AjxSPCSZYKRJMayCNzzEmsorkDZdf8AKKQG30UgjLty1kemp086wK3cKprdFld4dftSUBu2wDmGjQoIDHTddIkbA6heVI5UsSoyryG8Dlr16+dS0xrjaPLcHQADY9AKhtZU/UT4H86zR1GO6MkcoRcxWTLcVhl8QMETIkMp90n3ivcuDYQWrFq2PqooPUmBJPmTr768T4dwe09xLa2rYzsq6KdJYA8/Oa9zx+KFq29w7Ipb4CY/CrKzmNPU5yvM8G479J/FFxF+0ly0q27ty2MtlSYS4ygy8zoBVevb3iznXFXP9Nu0v/agqZewKFixRMxJY+EakmSTrqSZri2wp8IC+iD8awTlJ+6ZaoqDTaTJfD+P37s9/iMQeX8V01kEjwkcprt3xgtdJVSDALOzHzyk6n/M1IZQ+UtnLARIYGfOCN6UeHZzOa570n5hta138T1tDplBSikvRdiJgLlq2SSguaQM0wD1rtoM50Ej4LUyxwe3ml7ykfytp/pAOvlNW+HxyJ4ba5V27wkZ+eoGioPQ8txU4bLajidFWXD2pHeG8DYRm8MxpuxkgbdK9E7NcFWyubwknbQSo6TSMFwhL2Hsu38Tu1l+ZldZ67771P4ZgrlswbmZI0keKepI068ta14VXw1KbWYvy8PU8trOIz1MWm8fAshXa4K7XYOSFFFFAFFFFAFFFFAFFFFAFFFJZgN6AyX0nMRhUj/1Rzj6j15nhsM76oJjcyABoOvrXpn0kgnCTtDg+fsvO33V5vw4kgLpJYgdB4V5dN6xy7mxXJqOw5+yuNCFHQ5l+AANI/Ybx2SfRl/OtDa4Zhxe7pbq98q53U5WIGgDG3vkmBp1GuxLq48W8gAtqGuIjK31c2YMFiJII0nSJquCepIy4tMJDCCORI6xyPU0A0cYv5r/AC57REeHkKSuIIB0B10mOnn51VxMsbXgS1yuq1NYu+qAP4BI12A0O2un686R+2BiI290c940nyqMZLq0lk12Pdrzptbmo125/reum6oOo5mddf1vUchfqC8vx5fn6U2BXP2gaj8Af9ue1Nhqcg6hLsXyjKymGUgg9CNRVjxftPiMQMtxwE+yoyg89eZ+NUDXo505cvJy1HvP6NSlgpKSe+BbGkZaeZYMGT5zrqJ/IU2zjWOW3z/tVkkV6jF4fcGCR5U8deRqZwC8LaOzW1uRELIUliyKAGIMe10pzj15TcZUAGUmCNNAY25k6/A1HLkjrNEJk8jTCP4p2M77bA89MvxHqKfsOCoMhh7usaEVEnVv5m+//apwSrWe28CEYeyOltP+0VOiofD7RFq2BoQiyOXsj4VKV+R0P6261mNFi6KKKkgKKKKAKKKKAKKKKAKKQ1yPXpXMk7/D8+tAGcn2fjy/vXVt89z1pQFdoDM/SJbnA3PIqfnH415TakDT13ivZO1eCa9hntoJYxpMbMCY84FeYt2bxg/5Fz+mqPuZ68cu5D/4pdDM8L3jILZuQcxRSWA3yzLMdqiri9AGRWAMjNrBGxqzbs3jP8Pc/pppuy+N/wAPc+FMJk4SKq8Sz5jA0iB+vKhm0q0PZjG/4e78KQey+O/w134D86kbFQ0mAT4ADprIJjodVgTyIJPWRWnA3k1Ri6+skdPWtMey2O/w134D86UOzWN/w15T5KajlHMZdOJMujT7xTp4isA76/lP31aYq06HJdSD0uKytv5/3qKbFqf4cegB/KowyVJEH/ig5ffTLcUc6KCfSrJMLaH1CfgP9qWzAHwqizoPre4CAPlTlJ5ysXD33AJGQdW0n3U/g+GgBjIe5PhJ0UEc5PUx7qv7XZnF3AG7i8w5Err7g0ACnm7MY3/D3QP5acpHPkqpJ1ME8yBA9w6U8o0qxt9mcYN8Pe/oNK/+HcWD/wDT3vchNSSmiFadcuVlJBKkiSNVYOu3+ZQfdXL7hmzRHunz/P41YPwDF6f/AC97/psfwrn/AADFkx+z3vXu2A+6oS8SHgreH21toEUQq6ACORJ166makYLDlmVepA+JAqZ/wHE/+he6/wAJ+p8vKp/BuAYk3km1cUBgSWUqNDPMUZK2R62BXGUHelUVkNUb1HmPmPzpSsDtSqba3zGh/W/WgHKKbFyNDp58v7U5QBRRRQBXGFdooBKIBSqKKAKKKKAKKKKAKKKKAKKKKAKKKKAaxGHRxldVYdGAI+BqlxPY3AuZNhQf8pZPkpAq/ooDNW+wuAH/ACSfW5cP/lVvgOEYez/CtW0PVUAPx3qdRQnLCiiihAUUUUAUUUUAUUUUAUUUUAUUUUBwiuKsUqigCiiigCiiigCiiigCiiigCiiigK3i/FDZKKqG47zlWcoMFQfFBj2h8+lNXONEW1ItnvWcWhaLAeMjNq0aLk8UxMcp0qRxPhqXozZgV9llMMJIncEcl3HIHcU03B7XdC0MwAYMrBiHDqZDBuvKNo0iNKAS/GxbUHEIbTEkeENdSAVGfOq6L4hqwXn0mnsFxe1dLKhYlQSQUdZAZkOUsAG8SkaeXUVBxHZezcAztdY+PMxYFmz5cx1HhPhUeHLoI20qfh+GW0iJ9lk1P1WYufnQFRgu1oYAvayy1pcqvndDdbKBeTKGtMvMEEbgE1OHaXDRozkwGCizdLlSGYOqZMzIQreICNCJmm17OWtMz3Xy5Apd8xVUcOqgkeISBJaSeZridm7Swwe8HVQivn8a2lDAWwY1WGbUy0wZkAgCXw7jFu69y2vtoSGAkwAYUsYhS24U6xrVLa7Zg5j3aEDPIt3u8dclwW/3iBJSdwNZOlXeC4RbtXGuJmDNOfX25IILfaIggE6gMetdThdsWu51yTO+s5+83/moBkdo8OY8TamDNq6Mpzm2A8r+7JYEANE8ppvhPaaxfW0RmU3VQgMjgKz2+8FtnjKHy65ZmCOorrcAsly/jGZg7qG8LlXNxMwjZWJOkbwZGlI4d2bs2e7ym5lQqQpaVzLb7tXOklggC7xoCQTrQFniMdbRGdmGVPajxEeUCTPlvUW3x2yzKgL522U2roI8RWWBXwCQdWgaU/iMBbdHQqAH9or4STuGka5gdQfKoV3gFt2ts73XKMHBZ5llfOp28GvJMoI0II0oCNi+11kKht+JrkFQ+e1KFHfP4kzFYRhop16AEgwvaY3XZbVpXOoUd8oJdcmYHSMozaspYwJiCJRwzs1bFu0Tcum6qIq3Q0MoVWXKogjL+8fQydRroIefstYyZFNxEykKivASVVWKyDqVEGZ3b7RoBNvtQp7od2Zd7iuVbMiLbF395mgZlY2mC6AnU8jTV3tNdCMRYTvFW2/dm/BYX5FlVItkd4zqy5dgY1INTD2cw5yF0FxrZBV2VM0AMFUlVAKgMYEaUrC8AtJlguxUoQWbMYtqy2kJ5quYkTrOpJOtAOYbijm/3L2ghKs4IuBzCsqywAGUMScpkzlMgHSrSq3A8LFu7cuB7hNwlmDFSJ0jXLmgAQBMAVZUAUUUUAUUUUAUUUUAUUU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5805264"/>
            <a:ext cx="609600" cy="609600"/>
          </a:xfrm>
          <a:prstGeom prst="rect">
            <a:avLst/>
          </a:prstGeom>
        </p:spPr>
      </p:pic>
      <p:sp>
        <p:nvSpPr>
          <p:cNvPr id="19" name="Actieknop: Introductiepagina 18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7624959" y="5717523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45" y="1573493"/>
            <a:ext cx="3714312" cy="3714312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5812" y1="8411" x2="65812" y2="8411"/>
                        <a14:foregroundMark x1="41026" y1="6542" x2="41026" y2="6542"/>
                        <a14:backgroundMark x1="31624" y1="92523" x2="42735" y2="95327"/>
                        <a14:backgroundMark x1="85470" y1="80374" x2="79487" y2="74766"/>
                        <a14:backgroundMark x1="93162" y1="43925" x2="83761" y2="4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77" y="5000273"/>
            <a:ext cx="1114425" cy="101917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3068960"/>
            <a:ext cx="2705100" cy="1685925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3" y="2653503"/>
            <a:ext cx="1781349" cy="1339818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54" b="87565" l="6489" r="98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21" y="3068960"/>
            <a:ext cx="1969297" cy="1450665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backgroundMark x1="30502" y1="29897" x2="30502" y2="2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30" y="2145035"/>
            <a:ext cx="2466975" cy="184785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2131" y1="40116" x2="18852" y2="54651"/>
                        <a14:foregroundMark x1="68033" y1="30814" x2="75820" y2="59884"/>
                        <a14:foregroundMark x1="76639" y1="26163" x2="86475" y2="56395"/>
                        <a14:foregroundMark x1="86885" y1="55233" x2="88934" y2="69186"/>
                        <a14:foregroundMark x1="17623" y1="25000" x2="8197" y2="52326"/>
                        <a14:foregroundMark x1="18443" y1="16860" x2="15984" y2="40116"/>
                        <a14:foregroundMark x1="78689" y1="25000" x2="79098" y2="19767"/>
                        <a14:foregroundMark x1="79918" y1="15698" x2="88115" y2="5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06" y="3430649"/>
            <a:ext cx="1333820" cy="940234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478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6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Lente</Template>
  <TotalTime>213</TotalTime>
  <Words>82</Words>
  <Application>Microsoft Office PowerPoint</Application>
  <PresentationFormat>Diavoorstelling (4:3)</PresentationFormat>
  <Paragraphs>8</Paragraphs>
  <Slides>9</Slides>
  <Notes>0</Notes>
  <HiddenSlides>0</HiddenSlides>
  <MMClips>16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Spring</vt:lpstr>
      <vt:lpstr>Help jij boer Boris met het inpakken van zijn koffertje?</vt:lpstr>
      <vt:lpstr>Doe de jas van boer Boris in zijn koffer.</vt:lpstr>
      <vt:lpstr>Doe het trommeltje met eten van boer Boris in zijn koffer.</vt:lpstr>
      <vt:lpstr>Doe de zwembroek van boer Boris in zijn koffer.</vt:lpstr>
      <vt:lpstr>Doe de schep van boer Boris in zijn koffer.</vt:lpstr>
      <vt:lpstr>Doe het kammetje van boer Boris in zijn koffer</vt:lpstr>
      <vt:lpstr>Doe de onderbroek van boer Boris in zijn koffer.</vt:lpstr>
      <vt:lpstr>Doe de knuffel van boer Boris in zijn koffer.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heeft boer Boris in zijn koffertje?</dc:title>
  <dc:creator>Annie</dc:creator>
  <cp:lastModifiedBy>Annie</cp:lastModifiedBy>
  <cp:revision>15</cp:revision>
  <dcterms:created xsi:type="dcterms:W3CDTF">2015-01-15T17:26:08Z</dcterms:created>
  <dcterms:modified xsi:type="dcterms:W3CDTF">2015-01-16T15:01:41Z</dcterms:modified>
</cp:coreProperties>
</file>