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44C77-6DFD-4755-AC34-CEFADEDA4F34}" type="datetimeFigureOut">
              <a:rPr lang="nl-NL" smtClean="0"/>
              <a:t>21-10-2014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1152C-431C-42DA-98D3-6787B9B7BC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82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16-10-2014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0B98-55CE-4CEA-B7B5-D603AF5C60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16-10-2014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0B98-55CE-4CEA-B7B5-D603AF5C60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16-10-2014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0B98-55CE-4CEA-B7B5-D603AF5C60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16-10-2014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0B98-55CE-4CEA-B7B5-D603AF5C60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16-10-2014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0B98-55CE-4CEA-B7B5-D603AF5C60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16-10-2014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0B98-55CE-4CEA-B7B5-D603AF5C60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16-10-2014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0B98-55CE-4CEA-B7B5-D603AF5C60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16-10-2014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0B98-55CE-4CEA-B7B5-D603AF5C60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16-10-2014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0B98-55CE-4CEA-B7B5-D603AF5C60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16-10-2014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0B98-55CE-4CEA-B7B5-D603AF5C60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16-10-2014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0B98-55CE-4CEA-B7B5-D603AF5C60CD}" type="slidenum">
              <a:rPr lang="nl-NL" smtClean="0"/>
              <a:t>‹nr.›</a:t>
            </a:fld>
            <a:endParaRPr lang="nl-NL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16-10-2014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570B98-55CE-4CEA-B7B5-D603AF5C60CD}" type="slidenum">
              <a:rPr lang="nl-NL" smtClean="0"/>
              <a:t>‹nr.›</a:t>
            </a:fld>
            <a:endParaRPr lang="nl-NL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wav"/><Relationship Id="rId13" Type="http://schemas.openxmlformats.org/officeDocument/2006/relationships/image" Target="../media/image11.jpeg"/><Relationship Id="rId3" Type="http://schemas.microsoft.com/office/2007/relationships/media" Target="../media/media27.wav"/><Relationship Id="rId7" Type="http://schemas.microsoft.com/office/2007/relationships/media" Target="../media/media29.wav"/><Relationship Id="rId12" Type="http://schemas.openxmlformats.org/officeDocument/2006/relationships/image" Target="../media/image10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28.wav"/><Relationship Id="rId11" Type="http://schemas.openxmlformats.org/officeDocument/2006/relationships/image" Target="../media/image15.jpeg"/><Relationship Id="rId5" Type="http://schemas.microsoft.com/office/2007/relationships/media" Target="../media/media28.wav"/><Relationship Id="rId15" Type="http://schemas.openxmlformats.org/officeDocument/2006/relationships/image" Target="../media/image7.png"/><Relationship Id="rId10" Type="http://schemas.openxmlformats.org/officeDocument/2006/relationships/image" Target="../media/image6.wmf"/><Relationship Id="rId4" Type="http://schemas.openxmlformats.org/officeDocument/2006/relationships/audio" Target="../media/media27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wav"/><Relationship Id="rId13" Type="http://schemas.openxmlformats.org/officeDocument/2006/relationships/image" Target="../media/image11.jpeg"/><Relationship Id="rId3" Type="http://schemas.microsoft.com/office/2007/relationships/media" Target="../media/media30.wav"/><Relationship Id="rId7" Type="http://schemas.microsoft.com/office/2007/relationships/media" Target="../media/media32.wav"/><Relationship Id="rId12" Type="http://schemas.openxmlformats.org/officeDocument/2006/relationships/image" Target="../media/image9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31.wav"/><Relationship Id="rId11" Type="http://schemas.openxmlformats.org/officeDocument/2006/relationships/image" Target="../media/image8.jpg"/><Relationship Id="rId5" Type="http://schemas.microsoft.com/office/2007/relationships/media" Target="../media/media31.wav"/><Relationship Id="rId15" Type="http://schemas.openxmlformats.org/officeDocument/2006/relationships/image" Target="../media/image7.png"/><Relationship Id="rId10" Type="http://schemas.openxmlformats.org/officeDocument/2006/relationships/image" Target="../media/image6.wmf"/><Relationship Id="rId4" Type="http://schemas.openxmlformats.org/officeDocument/2006/relationships/audio" Target="../media/media30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6" Type="http://schemas.openxmlformats.org/officeDocument/2006/relationships/image" Target="../media/image6.wmf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10.jpeg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9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6.wmf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image" Target="../media/image8.jp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wav"/><Relationship Id="rId13" Type="http://schemas.openxmlformats.org/officeDocument/2006/relationships/image" Target="../media/image10.jpeg"/><Relationship Id="rId3" Type="http://schemas.microsoft.com/office/2007/relationships/media" Target="../media/media7.wav"/><Relationship Id="rId7" Type="http://schemas.microsoft.com/office/2007/relationships/media" Target="../media/media2.wav"/><Relationship Id="rId12" Type="http://schemas.openxmlformats.org/officeDocument/2006/relationships/image" Target="../media/image9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image" Target="../media/image6.wmf"/><Relationship Id="rId5" Type="http://schemas.microsoft.com/office/2007/relationships/media" Target="../media/media8.wav"/><Relationship Id="rId1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wav"/><Relationship Id="rId13" Type="http://schemas.openxmlformats.org/officeDocument/2006/relationships/image" Target="../media/image10.jpeg"/><Relationship Id="rId3" Type="http://schemas.microsoft.com/office/2007/relationships/media" Target="../media/media10.wav"/><Relationship Id="rId7" Type="http://schemas.microsoft.com/office/2007/relationships/media" Target="../media/media2.wav"/><Relationship Id="rId12" Type="http://schemas.openxmlformats.org/officeDocument/2006/relationships/image" Target="../media/image11.jpe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audio" Target="../media/media11.wav"/><Relationship Id="rId11" Type="http://schemas.openxmlformats.org/officeDocument/2006/relationships/image" Target="../media/image6.wmf"/><Relationship Id="rId5" Type="http://schemas.microsoft.com/office/2007/relationships/media" Target="../media/media11.wav"/><Relationship Id="rId1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audio" Target="../media/media10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wav"/><Relationship Id="rId13" Type="http://schemas.openxmlformats.org/officeDocument/2006/relationships/image" Target="../media/image15.jpeg"/><Relationship Id="rId3" Type="http://schemas.microsoft.com/office/2007/relationships/media" Target="../media/media12.wav"/><Relationship Id="rId7" Type="http://schemas.microsoft.com/office/2007/relationships/media" Target="../media/media14.wav"/><Relationship Id="rId12" Type="http://schemas.openxmlformats.org/officeDocument/2006/relationships/image" Target="../media/image6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13.wav"/><Relationship Id="rId11" Type="http://schemas.openxmlformats.org/officeDocument/2006/relationships/image" Target="../media/image11.jpeg"/><Relationship Id="rId5" Type="http://schemas.microsoft.com/office/2007/relationships/media" Target="../media/media13.wav"/><Relationship Id="rId15" Type="http://schemas.openxmlformats.org/officeDocument/2006/relationships/image" Target="../media/image7.png"/><Relationship Id="rId10" Type="http://schemas.openxmlformats.org/officeDocument/2006/relationships/image" Target="../media/image14.jpeg"/><Relationship Id="rId4" Type="http://schemas.openxmlformats.org/officeDocument/2006/relationships/audio" Target="../media/media12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13" Type="http://schemas.openxmlformats.org/officeDocument/2006/relationships/image" Target="../media/image16.jpeg"/><Relationship Id="rId3" Type="http://schemas.microsoft.com/office/2007/relationships/media" Target="../media/media15.wav"/><Relationship Id="rId7" Type="http://schemas.microsoft.com/office/2007/relationships/media" Target="../media/media17.wav"/><Relationship Id="rId12" Type="http://schemas.openxmlformats.org/officeDocument/2006/relationships/image" Target="../media/image17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16.wav"/><Relationship Id="rId11" Type="http://schemas.openxmlformats.org/officeDocument/2006/relationships/image" Target="../media/image6.wmf"/><Relationship Id="rId5" Type="http://schemas.microsoft.com/office/2007/relationships/media" Target="../media/media16.wav"/><Relationship Id="rId15" Type="http://schemas.openxmlformats.org/officeDocument/2006/relationships/image" Target="../media/image7.png"/><Relationship Id="rId10" Type="http://schemas.openxmlformats.org/officeDocument/2006/relationships/image" Target="../media/image14.jpeg"/><Relationship Id="rId4" Type="http://schemas.openxmlformats.org/officeDocument/2006/relationships/audio" Target="../media/media15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wav"/><Relationship Id="rId13" Type="http://schemas.openxmlformats.org/officeDocument/2006/relationships/image" Target="../media/image11.jpeg"/><Relationship Id="rId3" Type="http://schemas.microsoft.com/office/2007/relationships/media" Target="../media/media18.wav"/><Relationship Id="rId7" Type="http://schemas.microsoft.com/office/2007/relationships/media" Target="../media/media20.wav"/><Relationship Id="rId12" Type="http://schemas.openxmlformats.org/officeDocument/2006/relationships/image" Target="../media/image16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19.wav"/><Relationship Id="rId11" Type="http://schemas.openxmlformats.org/officeDocument/2006/relationships/image" Target="../media/image13.jpeg"/><Relationship Id="rId5" Type="http://schemas.microsoft.com/office/2007/relationships/media" Target="../media/media19.wav"/><Relationship Id="rId15" Type="http://schemas.openxmlformats.org/officeDocument/2006/relationships/image" Target="../media/image7.png"/><Relationship Id="rId10" Type="http://schemas.openxmlformats.org/officeDocument/2006/relationships/image" Target="../media/image6.wmf"/><Relationship Id="rId4" Type="http://schemas.openxmlformats.org/officeDocument/2006/relationships/audio" Target="../media/media18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wav"/><Relationship Id="rId13" Type="http://schemas.openxmlformats.org/officeDocument/2006/relationships/image" Target="../media/image11.jpeg"/><Relationship Id="rId3" Type="http://schemas.microsoft.com/office/2007/relationships/media" Target="../media/media21.wav"/><Relationship Id="rId7" Type="http://schemas.microsoft.com/office/2007/relationships/media" Target="../media/media23.wav"/><Relationship Id="rId12" Type="http://schemas.openxmlformats.org/officeDocument/2006/relationships/image" Target="../media/image14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22.wav"/><Relationship Id="rId11" Type="http://schemas.openxmlformats.org/officeDocument/2006/relationships/image" Target="../media/image17.jpeg"/><Relationship Id="rId5" Type="http://schemas.microsoft.com/office/2007/relationships/media" Target="../media/media22.wav"/><Relationship Id="rId15" Type="http://schemas.openxmlformats.org/officeDocument/2006/relationships/image" Target="../media/image7.png"/><Relationship Id="rId10" Type="http://schemas.openxmlformats.org/officeDocument/2006/relationships/image" Target="../media/image6.wmf"/><Relationship Id="rId4" Type="http://schemas.openxmlformats.org/officeDocument/2006/relationships/audio" Target="../media/media21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6.wav"/><Relationship Id="rId13" Type="http://schemas.openxmlformats.org/officeDocument/2006/relationships/image" Target="../media/image11.jpeg"/><Relationship Id="rId3" Type="http://schemas.microsoft.com/office/2007/relationships/media" Target="../media/media24.wav"/><Relationship Id="rId7" Type="http://schemas.microsoft.com/office/2007/relationships/media" Target="../media/media26.wav"/><Relationship Id="rId12" Type="http://schemas.openxmlformats.org/officeDocument/2006/relationships/image" Target="../media/image10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25.wav"/><Relationship Id="rId11" Type="http://schemas.openxmlformats.org/officeDocument/2006/relationships/image" Target="../media/image12.jpeg"/><Relationship Id="rId5" Type="http://schemas.microsoft.com/office/2007/relationships/media" Target="../media/media25.wav"/><Relationship Id="rId15" Type="http://schemas.openxmlformats.org/officeDocument/2006/relationships/image" Target="../media/image7.png"/><Relationship Id="rId10" Type="http://schemas.openxmlformats.org/officeDocument/2006/relationships/image" Target="../media/image6.wmf"/><Relationship Id="rId4" Type="http://schemas.openxmlformats.org/officeDocument/2006/relationships/audio" Target="../media/media24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Hoeveel kabouters wonen er in de paddenstoelen?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7" y="1772816"/>
            <a:ext cx="1691045" cy="198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81" y="1772816"/>
            <a:ext cx="1712781" cy="198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2" y="1772816"/>
            <a:ext cx="1744976" cy="198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72" y="4293096"/>
            <a:ext cx="1702609" cy="198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62" y="4293096"/>
            <a:ext cx="1735673" cy="1980000"/>
          </a:xfrm>
          <a:prstGeom prst="rect">
            <a:avLst/>
          </a:prstGeom>
        </p:spPr>
      </p:pic>
      <p:pic>
        <p:nvPicPr>
          <p:cNvPr id="1027" name="Picture 3" descr="C:\Users\Annie\AppData\Local\Microsoft\Windows\Temporary Internet Files\Content.IE5\FKDSUVZG\MC90028090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06817"/>
            <a:ext cx="79117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463798" y="6311054"/>
            <a:ext cx="2133600" cy="365125"/>
          </a:xfrm>
        </p:spPr>
        <p:txBody>
          <a:bodyPr/>
          <a:lstStyle/>
          <a:p>
            <a:pPr algn="l"/>
            <a:r>
              <a:rPr lang="nl-NL" dirty="0" smtClean="0"/>
              <a:t>16-10-2014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1207399" y="6286982"/>
            <a:ext cx="5256399" cy="365125"/>
          </a:xfrm>
        </p:spPr>
        <p:txBody>
          <a:bodyPr/>
          <a:lstStyle/>
          <a:p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1766" y="5663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896" y="675724"/>
            <a:ext cx="4498659" cy="2608980"/>
          </a:xfrm>
        </p:spPr>
        <p:txBody>
          <a:bodyPr/>
          <a:lstStyle/>
          <a:p>
            <a:pPr algn="ctr"/>
            <a:r>
              <a:rPr lang="nl-NL" dirty="0" smtClean="0"/>
              <a:t>Hoeveel kabouters wonen er in deze paddenstoel?</a:t>
            </a:r>
            <a:endParaRPr lang="nl-NL" dirty="0"/>
          </a:p>
        </p:txBody>
      </p:sp>
      <p:pic>
        <p:nvPicPr>
          <p:cNvPr id="13" name="Picture 3" descr="C:\Users\Annie\AppData\Local\Microsoft\Windows\Temporary Internet Files\Content.IE5\FKDSUVZG\MC90028090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06817"/>
            <a:ext cx="79117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2166956" cy="252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16-10-2014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3" y="3831169"/>
            <a:ext cx="1278000" cy="198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471" y="3831169"/>
            <a:ext cx="1890000" cy="198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05" y="3778843"/>
            <a:ext cx="2550000" cy="19800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5386" y="5977217"/>
            <a:ext cx="609600" cy="6096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2103" y="3169243"/>
            <a:ext cx="609600" cy="6096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63471" y="3242351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72780" y="3101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8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896" y="675724"/>
            <a:ext cx="4498659" cy="2464964"/>
          </a:xfrm>
        </p:spPr>
        <p:txBody>
          <a:bodyPr/>
          <a:lstStyle/>
          <a:p>
            <a:pPr algn="ctr"/>
            <a:r>
              <a:rPr lang="nl-NL" dirty="0" smtClean="0"/>
              <a:t>Hoeveel kabouters wonen er in deze paddenstoel?</a:t>
            </a:r>
            <a:endParaRPr lang="nl-NL" dirty="0"/>
          </a:p>
        </p:txBody>
      </p:sp>
      <p:pic>
        <p:nvPicPr>
          <p:cNvPr id="13" name="Picture 3" descr="C:\Users\Annie\AppData\Local\Microsoft\Windows\Temporary Internet Files\Content.IE5\FKDSUVZG\MC90028090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323" y="5506817"/>
            <a:ext cx="79117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2152239" cy="252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16-10-2014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96" y="3861048"/>
            <a:ext cx="591003" cy="198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752" y="3861048"/>
            <a:ext cx="1890000" cy="198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23" y="3861048"/>
            <a:ext cx="3237000" cy="19800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5386" y="5977217"/>
            <a:ext cx="609600" cy="6096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3499" y="3161470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39752" y="3251448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20816" y="3157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0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50704"/>
            <a:ext cx="1219200" cy="25146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01" y="332656"/>
            <a:ext cx="2827951" cy="5832648"/>
          </a:xfrm>
          <a:prstGeom prst="rect">
            <a:avLst/>
          </a:prstGeom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133403"/>
            <a:ext cx="609600" cy="609600"/>
          </a:xfrm>
          <a:prstGeom prst="rect">
            <a:avLst/>
          </a:prstGeom>
        </p:spPr>
      </p:pic>
      <p:pic>
        <p:nvPicPr>
          <p:cNvPr id="5" name="Picture 3" descr="C:\Users\Annie\AppData\Local\Microsoft\Windows\Temporary Internet Files\Content.IE5\FKDSUVZG\MC900280903[1].wm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06817"/>
            <a:ext cx="79117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6371895" y="6165304"/>
            <a:ext cx="2133600" cy="365125"/>
          </a:xfrm>
        </p:spPr>
        <p:txBody>
          <a:bodyPr/>
          <a:lstStyle/>
          <a:p>
            <a:pPr algn="ctr"/>
            <a:r>
              <a:rPr lang="nl-NL" dirty="0" smtClean="0"/>
              <a:t>16-10-2014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1115616" y="6152938"/>
            <a:ext cx="5256399" cy="365125"/>
          </a:xfrm>
        </p:spPr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80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3928" y="675724"/>
            <a:ext cx="4210627" cy="3329060"/>
          </a:xfrm>
        </p:spPr>
        <p:txBody>
          <a:bodyPr/>
          <a:lstStyle/>
          <a:p>
            <a:pPr algn="ctr"/>
            <a:r>
              <a:rPr lang="nl-NL" dirty="0" smtClean="0"/>
              <a:t>Hoeveel kabouters wonen er in deze paddenstoel?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86" y="836712"/>
            <a:ext cx="2152239" cy="2520000"/>
          </a:xfrm>
          <a:prstGeom prst="rect">
            <a:avLst/>
          </a:prstGeom>
        </p:spPr>
      </p:pic>
      <p:pic>
        <p:nvPicPr>
          <p:cNvPr id="13" name="Picture 3" descr="C:\Users\Annie\AppData\Local\Microsoft\Windows\Temporary Internet Files\Content.IE5\FKDSUVZG\MC90028090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06817"/>
            <a:ext cx="79117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61" y="4066817"/>
            <a:ext cx="591003" cy="198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25" y="4066817"/>
            <a:ext cx="1278000" cy="198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66817"/>
            <a:ext cx="1890000" cy="19800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16-10-2014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5386" y="5977217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75656" y="3335930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15816" y="3212976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45046" y="3312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1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6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6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1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8876" y="654942"/>
            <a:ext cx="4354643" cy="2753276"/>
          </a:xfrm>
        </p:spPr>
        <p:txBody>
          <a:bodyPr/>
          <a:lstStyle/>
          <a:p>
            <a:pPr algn="ctr"/>
            <a:r>
              <a:rPr lang="nl-NL" dirty="0" smtClean="0"/>
              <a:t>Hoeveel kabouters wonen er in deze paddenstoel?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45" y="908720"/>
            <a:ext cx="2179903" cy="2520000"/>
          </a:xfrm>
          <a:prstGeom prst="rect">
            <a:avLst/>
          </a:prstGeom>
        </p:spPr>
      </p:pic>
      <p:pic>
        <p:nvPicPr>
          <p:cNvPr id="6" name="Picture 3" descr="C:\Users\Annie\AppData\Local\Microsoft\Windows\Temporary Internet Files\Content.IE5\FKDSUVZG\MC90028090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06817"/>
            <a:ext cx="79117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1096"/>
            <a:ext cx="591003" cy="198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06095"/>
            <a:ext cx="1278000" cy="198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17" y="4041096"/>
            <a:ext cx="1890000" cy="1980000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16-10-2014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5573" y="3429000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17224" y="3212976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33726" y="3117273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5386" y="5977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4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8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896" y="675724"/>
            <a:ext cx="4498659" cy="2680988"/>
          </a:xfrm>
        </p:spPr>
        <p:txBody>
          <a:bodyPr/>
          <a:lstStyle/>
          <a:p>
            <a:pPr algn="ctr"/>
            <a:r>
              <a:rPr lang="nl-NL" dirty="0" smtClean="0"/>
              <a:t>Hoeveel kabouters wonen er in deze paddenstoel?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2220878" cy="2520000"/>
          </a:xfrm>
          <a:prstGeom prst="rect">
            <a:avLst/>
          </a:prstGeom>
        </p:spPr>
      </p:pic>
      <p:pic>
        <p:nvPicPr>
          <p:cNvPr id="6" name="Picture 3" descr="C:\Users\Annie\AppData\Local\Microsoft\Windows\Temporary Internet Files\Content.IE5\FKDSUVZG\MC90028090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06817"/>
            <a:ext cx="79117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16-10-2014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33056"/>
            <a:ext cx="1890000" cy="198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34" y="3933056"/>
            <a:ext cx="1278000" cy="198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87" y="3933056"/>
            <a:ext cx="591003" cy="19800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78266" y="3302674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80834" y="3124200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12726" y="3131127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5386" y="5977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2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3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599" y="3933056"/>
            <a:ext cx="3237000" cy="198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190" y="3933056"/>
            <a:ext cx="1890000" cy="19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896" y="675724"/>
            <a:ext cx="4498659" cy="2752996"/>
          </a:xfrm>
        </p:spPr>
        <p:txBody>
          <a:bodyPr/>
          <a:lstStyle/>
          <a:p>
            <a:pPr algn="ctr"/>
            <a:r>
              <a:rPr lang="nl-NL" dirty="0" smtClean="0"/>
              <a:t>Hoeveel kabouters wonen er in deze paddenstoel?</a:t>
            </a:r>
            <a:endParaRPr lang="nl-NL" dirty="0"/>
          </a:p>
        </p:txBody>
      </p:sp>
      <p:pic>
        <p:nvPicPr>
          <p:cNvPr id="13" name="Picture 3" descr="C:\Users\Annie\AppData\Local\Microsoft\Windows\Temporary Internet Files\Content.IE5\FKDSUVZG\MC90028090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06817"/>
            <a:ext cx="79117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2166956" cy="252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16-10-2014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33056"/>
            <a:ext cx="2550000" cy="19800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5386" y="5977217"/>
            <a:ext cx="609600" cy="6096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5386" y="3323456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96599" y="3124200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761748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8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3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7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599" y="3664851"/>
            <a:ext cx="3237000" cy="19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896" y="675724"/>
            <a:ext cx="4498659" cy="2536972"/>
          </a:xfrm>
        </p:spPr>
        <p:txBody>
          <a:bodyPr/>
          <a:lstStyle/>
          <a:p>
            <a:pPr algn="ctr"/>
            <a:r>
              <a:rPr lang="nl-NL" dirty="0" smtClean="0"/>
              <a:t>Hoeveel kabouters wonen er in deze paddenstoel?</a:t>
            </a:r>
            <a:endParaRPr lang="nl-NL" dirty="0"/>
          </a:p>
        </p:txBody>
      </p:sp>
      <p:pic>
        <p:nvPicPr>
          <p:cNvPr id="13" name="Picture 3" descr="C:\Users\Annie\AppData\Local\Microsoft\Windows\Temporary Internet Files\Content.IE5\FKDSUVZG\MC90028090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06817"/>
            <a:ext cx="79117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6" y="620688"/>
            <a:ext cx="2209038" cy="25200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16-10-2014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14" y="3647517"/>
            <a:ext cx="2550000" cy="198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39" y="3647517"/>
            <a:ext cx="1890000" cy="19800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5386" y="5977217"/>
            <a:ext cx="609600" cy="6096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4441" y="3037917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797487" y="3076033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82744" y="30552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7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4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896" y="675724"/>
            <a:ext cx="4498659" cy="2464964"/>
          </a:xfrm>
        </p:spPr>
        <p:txBody>
          <a:bodyPr/>
          <a:lstStyle/>
          <a:p>
            <a:pPr algn="ctr"/>
            <a:r>
              <a:rPr lang="nl-NL" dirty="0" smtClean="0"/>
              <a:t>Hoeveel kabouters wonen er in deze paddenstoel?</a:t>
            </a:r>
            <a:endParaRPr lang="nl-NL" dirty="0"/>
          </a:p>
        </p:txBody>
      </p:sp>
      <p:pic>
        <p:nvPicPr>
          <p:cNvPr id="13" name="Picture 3" descr="C:\Users\Annie\AppData\Local\Microsoft\Windows\Temporary Internet Files\Content.IE5\FKDSUVZG\MC90028090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06817"/>
            <a:ext cx="79117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2220878" cy="252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16-10-2014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05" y="3778843"/>
            <a:ext cx="2550000" cy="198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00" y="3778843"/>
            <a:ext cx="1890000" cy="198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1" y="3778843"/>
            <a:ext cx="1278000" cy="19800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5386" y="5977217"/>
            <a:ext cx="609600" cy="6096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89011" y="3176170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71266" y="3103418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92105" y="3096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3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9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896" y="675724"/>
            <a:ext cx="4498659" cy="2536972"/>
          </a:xfrm>
        </p:spPr>
        <p:txBody>
          <a:bodyPr/>
          <a:lstStyle/>
          <a:p>
            <a:pPr algn="ctr"/>
            <a:r>
              <a:rPr lang="nl-NL" dirty="0" smtClean="0"/>
              <a:t>Hoeveel kabouters wonen er in deze paddenstoel?</a:t>
            </a:r>
            <a:endParaRPr lang="nl-NL" dirty="0"/>
          </a:p>
        </p:txBody>
      </p:sp>
      <p:pic>
        <p:nvPicPr>
          <p:cNvPr id="13" name="Picture 3" descr="C:\Users\Annie\AppData\Local\Microsoft\Windows\Temporary Internet Files\Content.IE5\FKDSUVZG\MC90028090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06817"/>
            <a:ext cx="79117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2209038" cy="252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16-10-2014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23" y="3861048"/>
            <a:ext cx="3237000" cy="198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752" y="3861048"/>
            <a:ext cx="1890000" cy="198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96" y="3861048"/>
            <a:ext cx="591003" cy="19800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5386" y="5977217"/>
            <a:ext cx="609600" cy="6096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3313" y="3048000"/>
            <a:ext cx="609600" cy="6096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264750" y="3251448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62323" y="30757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4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2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896" y="675724"/>
            <a:ext cx="4498659" cy="2464964"/>
          </a:xfrm>
        </p:spPr>
        <p:txBody>
          <a:bodyPr/>
          <a:lstStyle/>
          <a:p>
            <a:pPr algn="ctr"/>
            <a:r>
              <a:rPr lang="nl-NL" dirty="0" smtClean="0"/>
              <a:t>Hoeveel kabouters wonen er in deze paddenstoel?</a:t>
            </a:r>
            <a:endParaRPr lang="nl-NL" dirty="0"/>
          </a:p>
        </p:txBody>
      </p:sp>
      <p:pic>
        <p:nvPicPr>
          <p:cNvPr id="13" name="Picture 3" descr="C:\Users\Annie\AppData\Local\Microsoft\Windows\Temporary Internet Files\Content.IE5\FKDSUVZG\MC90028090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06817"/>
            <a:ext cx="79117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2179903" cy="2520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dirty="0" smtClean="0"/>
              <a:t>16-10-2014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smtClean="0"/>
              <a:t>digibordpeuters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1" y="3778843"/>
            <a:ext cx="1278000" cy="198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471" y="3831169"/>
            <a:ext cx="1890000" cy="198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05" y="3778843"/>
            <a:ext cx="2550000" cy="19800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5386" y="5977217"/>
            <a:ext cx="609600" cy="6096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1302" y="3169243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63471" y="3429000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92105" y="2864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Herfst</Template>
  <TotalTime>120</TotalTime>
  <Words>112</Words>
  <Application>Microsoft Office PowerPoint</Application>
  <PresentationFormat>Diavoorstelling (4:3)</PresentationFormat>
  <Paragraphs>35</Paragraphs>
  <Slides>12</Slides>
  <Notes>0</Notes>
  <HiddenSlides>0</HiddenSlides>
  <MMClips>42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Autumn</vt:lpstr>
      <vt:lpstr>Hoeveel kabouters wonen er in de paddenstoelen?</vt:lpstr>
      <vt:lpstr>Hoeveel kabouters wonen er in deze paddenstoel?</vt:lpstr>
      <vt:lpstr>Hoeveel kabouters wonen er in deze paddenstoel?</vt:lpstr>
      <vt:lpstr>Hoeveel kabouters wonen er in deze paddenstoel?</vt:lpstr>
      <vt:lpstr>Hoeveel kabouters wonen er in deze paddenstoel?</vt:lpstr>
      <vt:lpstr>Hoeveel kabouters wonen er in deze paddenstoel?</vt:lpstr>
      <vt:lpstr>Hoeveel kabouters wonen er in deze paddenstoel?</vt:lpstr>
      <vt:lpstr>Hoeveel kabouters wonen er in deze paddenstoel?</vt:lpstr>
      <vt:lpstr>Hoeveel kabouters wonen er in deze paddenstoel?</vt:lpstr>
      <vt:lpstr>Hoeveel kabouters wonen er in deze paddenstoel?</vt:lpstr>
      <vt:lpstr>Hoeveel kabouters wonen er in deze paddenstoel?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Hoeveel kabouters wonen er in de paddenstoelen?</dc:title>
  <dc:creator>Annie</dc:creator>
  <cp:lastModifiedBy>Annie</cp:lastModifiedBy>
  <cp:revision>12</cp:revision>
  <dcterms:created xsi:type="dcterms:W3CDTF">2014-10-15T16:39:12Z</dcterms:created>
  <dcterms:modified xsi:type="dcterms:W3CDTF">2014-10-21T17:35:12Z</dcterms:modified>
</cp:coreProperties>
</file>